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C4FD43-B672-441E-A3BD-5A50B8BE461C}" type="datetimeFigureOut">
              <a:rPr lang="en-US" smtClean="0"/>
              <a:t>9/24/2009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73C0EE-AF3E-4968-8E19-DD27138C77F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3C0EE-AF3E-4968-8E19-DD27138C77F0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3C0EE-AF3E-4968-8E19-DD27138C77F0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3C0EE-AF3E-4968-8E19-DD27138C77F0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3C0EE-AF3E-4968-8E19-DD27138C77F0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3C0EE-AF3E-4968-8E19-DD27138C77F0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3C0EE-AF3E-4968-8E19-DD27138C77F0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3C0EE-AF3E-4968-8E19-DD27138C77F0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3C0EE-AF3E-4968-8E19-DD27138C77F0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C9299-3150-406D-B0BF-6580DA31F609}" type="datetimeFigureOut">
              <a:rPr lang="en-US" smtClean="0"/>
              <a:t>9/24/2009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28421-71C8-4BF7-9A9B-F585376DDD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C9299-3150-406D-B0BF-6580DA31F609}" type="datetimeFigureOut">
              <a:rPr lang="en-US" smtClean="0"/>
              <a:t>9/24/2009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28421-71C8-4BF7-9A9B-F585376DDD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C9299-3150-406D-B0BF-6580DA31F609}" type="datetimeFigureOut">
              <a:rPr lang="en-US" smtClean="0"/>
              <a:t>9/24/2009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28421-71C8-4BF7-9A9B-F585376DDD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C9299-3150-406D-B0BF-6580DA31F609}" type="datetimeFigureOut">
              <a:rPr lang="en-US" smtClean="0"/>
              <a:t>9/24/2009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28421-71C8-4BF7-9A9B-F585376DDD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C9299-3150-406D-B0BF-6580DA31F609}" type="datetimeFigureOut">
              <a:rPr lang="en-US" smtClean="0"/>
              <a:t>9/24/2009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28421-71C8-4BF7-9A9B-F585376DDD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C9299-3150-406D-B0BF-6580DA31F609}" type="datetimeFigureOut">
              <a:rPr lang="en-US" smtClean="0"/>
              <a:t>9/24/2009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28421-71C8-4BF7-9A9B-F585376DDD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C9299-3150-406D-B0BF-6580DA31F609}" type="datetimeFigureOut">
              <a:rPr lang="en-US" smtClean="0"/>
              <a:t>9/24/2009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28421-71C8-4BF7-9A9B-F585376DDD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C9299-3150-406D-B0BF-6580DA31F609}" type="datetimeFigureOut">
              <a:rPr lang="en-US" smtClean="0"/>
              <a:t>9/24/2009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28421-71C8-4BF7-9A9B-F585376DDD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C9299-3150-406D-B0BF-6580DA31F609}" type="datetimeFigureOut">
              <a:rPr lang="en-US" smtClean="0"/>
              <a:t>9/24/2009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28421-71C8-4BF7-9A9B-F585376DDD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C9299-3150-406D-B0BF-6580DA31F609}" type="datetimeFigureOut">
              <a:rPr lang="en-US" smtClean="0"/>
              <a:t>9/24/2009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28421-71C8-4BF7-9A9B-F585376DDD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C9299-3150-406D-B0BF-6580DA31F609}" type="datetimeFigureOut">
              <a:rPr lang="en-US" smtClean="0"/>
              <a:t>9/24/2009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28421-71C8-4BF7-9A9B-F585376DDD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2C9299-3150-406D-B0BF-6580DA31F609}" type="datetimeFigureOut">
              <a:rPr lang="en-US" smtClean="0"/>
              <a:t>9/24/2009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928421-71C8-4BF7-9A9B-F585376DDD9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Review of 3.2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24,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 t="1722" b="22497"/>
          <a:stretch>
            <a:fillRect/>
          </a:stretch>
        </p:blipFill>
        <p:spPr bwMode="auto">
          <a:xfrm>
            <a:off x="2" y="0"/>
            <a:ext cx="8591551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MARTPenAnnotation352"/>
          <p:cNvSpPr/>
          <p:nvPr/>
        </p:nvSpPr>
        <p:spPr>
          <a:xfrm>
            <a:off x="6869430" y="1663064"/>
            <a:ext cx="406779" cy="170701"/>
          </a:xfrm>
          <a:custGeom>
            <a:avLst/>
            <a:gdLst/>
            <a:ahLst/>
            <a:cxnLst/>
            <a:rect l="0" t="0" r="0" b="0"/>
            <a:pathLst>
              <a:path w="406779" h="170701">
                <a:moveTo>
                  <a:pt x="0" y="154306"/>
                </a:moveTo>
                <a:lnTo>
                  <a:pt x="0" y="149755"/>
                </a:lnTo>
                <a:lnTo>
                  <a:pt x="952" y="147462"/>
                </a:lnTo>
                <a:lnTo>
                  <a:pt x="4551" y="142374"/>
                </a:lnTo>
                <a:lnTo>
                  <a:pt x="6844" y="137779"/>
                </a:lnTo>
                <a:lnTo>
                  <a:pt x="9325" y="131858"/>
                </a:lnTo>
                <a:lnTo>
                  <a:pt x="11931" y="125053"/>
                </a:lnTo>
                <a:lnTo>
                  <a:pt x="15574" y="117659"/>
                </a:lnTo>
                <a:lnTo>
                  <a:pt x="19908" y="109872"/>
                </a:lnTo>
                <a:lnTo>
                  <a:pt x="24701" y="101823"/>
                </a:lnTo>
                <a:lnTo>
                  <a:pt x="29803" y="94552"/>
                </a:lnTo>
                <a:lnTo>
                  <a:pt x="35109" y="87800"/>
                </a:lnTo>
                <a:lnTo>
                  <a:pt x="40550" y="81394"/>
                </a:lnTo>
                <a:lnTo>
                  <a:pt x="54217" y="64115"/>
                </a:lnTo>
                <a:lnTo>
                  <a:pt x="61862" y="54174"/>
                </a:lnTo>
                <a:lnTo>
                  <a:pt x="70768" y="44688"/>
                </a:lnTo>
                <a:lnTo>
                  <a:pt x="80517" y="35508"/>
                </a:lnTo>
                <a:lnTo>
                  <a:pt x="98650" y="19591"/>
                </a:lnTo>
                <a:lnTo>
                  <a:pt x="109885" y="9343"/>
                </a:lnTo>
                <a:lnTo>
                  <a:pt x="118052" y="4153"/>
                </a:lnTo>
                <a:lnTo>
                  <a:pt x="121564" y="2769"/>
                </a:lnTo>
                <a:lnTo>
                  <a:pt x="130545" y="1231"/>
                </a:lnTo>
                <a:lnTo>
                  <a:pt x="142732" y="244"/>
                </a:lnTo>
                <a:lnTo>
                  <a:pt x="149395" y="73"/>
                </a:lnTo>
                <a:lnTo>
                  <a:pt x="151984" y="1001"/>
                </a:lnTo>
                <a:lnTo>
                  <a:pt x="157401" y="4573"/>
                </a:lnTo>
                <a:lnTo>
                  <a:pt x="159227" y="6859"/>
                </a:lnTo>
                <a:lnTo>
                  <a:pt x="160444" y="9335"/>
                </a:lnTo>
                <a:lnTo>
                  <a:pt x="161254" y="11938"/>
                </a:lnTo>
                <a:lnTo>
                  <a:pt x="162748" y="14627"/>
                </a:lnTo>
                <a:lnTo>
                  <a:pt x="164696" y="17371"/>
                </a:lnTo>
                <a:lnTo>
                  <a:pt x="166947" y="20153"/>
                </a:lnTo>
                <a:lnTo>
                  <a:pt x="168448" y="22961"/>
                </a:lnTo>
                <a:lnTo>
                  <a:pt x="169448" y="25785"/>
                </a:lnTo>
                <a:lnTo>
                  <a:pt x="175605" y="50814"/>
                </a:lnTo>
                <a:lnTo>
                  <a:pt x="177077" y="57689"/>
                </a:lnTo>
                <a:lnTo>
                  <a:pt x="178059" y="63224"/>
                </a:lnTo>
                <a:lnTo>
                  <a:pt x="178714" y="67867"/>
                </a:lnTo>
                <a:lnTo>
                  <a:pt x="179150" y="74772"/>
                </a:lnTo>
                <a:lnTo>
                  <a:pt x="179635" y="92605"/>
                </a:lnTo>
                <a:lnTo>
                  <a:pt x="179971" y="120827"/>
                </a:lnTo>
                <a:lnTo>
                  <a:pt x="179988" y="126272"/>
                </a:lnTo>
                <a:lnTo>
                  <a:pt x="181904" y="132759"/>
                </a:lnTo>
                <a:lnTo>
                  <a:pt x="185087" y="139941"/>
                </a:lnTo>
                <a:lnTo>
                  <a:pt x="189114" y="147587"/>
                </a:lnTo>
                <a:lnTo>
                  <a:pt x="192751" y="153636"/>
                </a:lnTo>
                <a:lnTo>
                  <a:pt x="196128" y="158622"/>
                </a:lnTo>
                <a:lnTo>
                  <a:pt x="199332" y="162898"/>
                </a:lnTo>
                <a:lnTo>
                  <a:pt x="202420" y="165749"/>
                </a:lnTo>
                <a:lnTo>
                  <a:pt x="205432" y="167650"/>
                </a:lnTo>
                <a:lnTo>
                  <a:pt x="211318" y="169761"/>
                </a:lnTo>
                <a:lnTo>
                  <a:pt x="217108" y="170700"/>
                </a:lnTo>
                <a:lnTo>
                  <a:pt x="219986" y="169997"/>
                </a:lnTo>
                <a:lnTo>
                  <a:pt x="225724" y="166677"/>
                </a:lnTo>
                <a:lnTo>
                  <a:pt x="236529" y="162027"/>
                </a:lnTo>
                <a:lnTo>
                  <a:pt x="243411" y="159453"/>
                </a:lnTo>
                <a:lnTo>
                  <a:pt x="249904" y="156784"/>
                </a:lnTo>
                <a:lnTo>
                  <a:pt x="256138" y="154053"/>
                </a:lnTo>
                <a:lnTo>
                  <a:pt x="262198" y="151280"/>
                </a:lnTo>
                <a:lnTo>
                  <a:pt x="267191" y="148478"/>
                </a:lnTo>
                <a:lnTo>
                  <a:pt x="271472" y="145658"/>
                </a:lnTo>
                <a:lnTo>
                  <a:pt x="275279" y="142826"/>
                </a:lnTo>
                <a:lnTo>
                  <a:pt x="279721" y="139985"/>
                </a:lnTo>
                <a:lnTo>
                  <a:pt x="284589" y="137138"/>
                </a:lnTo>
                <a:lnTo>
                  <a:pt x="289739" y="134288"/>
                </a:lnTo>
                <a:lnTo>
                  <a:pt x="295076" y="130483"/>
                </a:lnTo>
                <a:lnTo>
                  <a:pt x="300540" y="126041"/>
                </a:lnTo>
                <a:lnTo>
                  <a:pt x="310738" y="116979"/>
                </a:lnTo>
                <a:lnTo>
                  <a:pt x="318446" y="109776"/>
                </a:lnTo>
                <a:lnTo>
                  <a:pt x="332690" y="95815"/>
                </a:lnTo>
                <a:lnTo>
                  <a:pt x="337999" y="91499"/>
                </a:lnTo>
                <a:lnTo>
                  <a:pt x="343442" y="87670"/>
                </a:lnTo>
                <a:lnTo>
                  <a:pt x="348976" y="84164"/>
                </a:lnTo>
                <a:lnTo>
                  <a:pt x="353619" y="80875"/>
                </a:lnTo>
                <a:lnTo>
                  <a:pt x="357666" y="77729"/>
                </a:lnTo>
                <a:lnTo>
                  <a:pt x="361316" y="74679"/>
                </a:lnTo>
                <a:lnTo>
                  <a:pt x="375532" y="63671"/>
                </a:lnTo>
                <a:lnTo>
                  <a:pt x="384657" y="56735"/>
                </a:lnTo>
                <a:lnTo>
                  <a:pt x="390740" y="50206"/>
                </a:lnTo>
                <a:lnTo>
                  <a:pt x="394796" y="43949"/>
                </a:lnTo>
                <a:lnTo>
                  <a:pt x="397500" y="37872"/>
                </a:lnTo>
                <a:lnTo>
                  <a:pt x="403044" y="26040"/>
                </a:lnTo>
                <a:lnTo>
                  <a:pt x="405856" y="20217"/>
                </a:lnTo>
                <a:lnTo>
                  <a:pt x="406778" y="15383"/>
                </a:lnTo>
                <a:lnTo>
                  <a:pt x="406440" y="11208"/>
                </a:lnTo>
                <a:lnTo>
                  <a:pt x="40290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53"/>
          <p:cNvSpPr/>
          <p:nvPr/>
        </p:nvSpPr>
        <p:spPr>
          <a:xfrm>
            <a:off x="6835140" y="1920239"/>
            <a:ext cx="522923" cy="17147"/>
          </a:xfrm>
          <a:custGeom>
            <a:avLst/>
            <a:gdLst/>
            <a:ahLst/>
            <a:cxnLst/>
            <a:rect l="0" t="0" r="0" b="0"/>
            <a:pathLst>
              <a:path w="522923" h="17147">
                <a:moveTo>
                  <a:pt x="0" y="0"/>
                </a:moveTo>
                <a:lnTo>
                  <a:pt x="7381" y="7381"/>
                </a:lnTo>
                <a:lnTo>
                  <a:pt x="8730" y="7779"/>
                </a:lnTo>
                <a:lnTo>
                  <a:pt x="12770" y="8220"/>
                </a:lnTo>
                <a:lnTo>
                  <a:pt x="22821" y="8416"/>
                </a:lnTo>
                <a:lnTo>
                  <a:pt x="29501" y="8468"/>
                </a:lnTo>
                <a:lnTo>
                  <a:pt x="120818" y="13093"/>
                </a:lnTo>
                <a:lnTo>
                  <a:pt x="149125" y="13491"/>
                </a:lnTo>
                <a:lnTo>
                  <a:pt x="170854" y="12804"/>
                </a:lnTo>
                <a:lnTo>
                  <a:pt x="188198" y="11394"/>
                </a:lnTo>
                <a:lnTo>
                  <a:pt x="215000" y="10454"/>
                </a:lnTo>
                <a:lnTo>
                  <a:pt x="325536" y="9130"/>
                </a:lnTo>
                <a:lnTo>
                  <a:pt x="463859" y="8683"/>
                </a:lnTo>
                <a:lnTo>
                  <a:pt x="522922" y="1714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54"/>
          <p:cNvSpPr/>
          <p:nvPr/>
        </p:nvSpPr>
        <p:spPr>
          <a:xfrm>
            <a:off x="6774462" y="2057400"/>
            <a:ext cx="592173" cy="25718"/>
          </a:xfrm>
          <a:custGeom>
            <a:avLst/>
            <a:gdLst/>
            <a:ahLst/>
            <a:cxnLst/>
            <a:rect l="0" t="0" r="0" b="0"/>
            <a:pathLst>
              <a:path w="592173" h="25718">
                <a:moveTo>
                  <a:pt x="17815" y="0"/>
                </a:moveTo>
                <a:lnTo>
                  <a:pt x="4163" y="0"/>
                </a:lnTo>
                <a:lnTo>
                  <a:pt x="1093" y="952"/>
                </a:lnTo>
                <a:lnTo>
                  <a:pt x="0" y="2539"/>
                </a:lnTo>
                <a:lnTo>
                  <a:pt x="223" y="4550"/>
                </a:lnTo>
                <a:lnTo>
                  <a:pt x="1325" y="5891"/>
                </a:lnTo>
                <a:lnTo>
                  <a:pt x="3011" y="6785"/>
                </a:lnTo>
                <a:lnTo>
                  <a:pt x="5089" y="7380"/>
                </a:lnTo>
                <a:lnTo>
                  <a:pt x="14094" y="7778"/>
                </a:lnTo>
                <a:lnTo>
                  <a:pt x="44418" y="8219"/>
                </a:lnTo>
                <a:lnTo>
                  <a:pt x="214171" y="15311"/>
                </a:lnTo>
                <a:lnTo>
                  <a:pt x="245873" y="15922"/>
                </a:lnTo>
                <a:lnTo>
                  <a:pt x="314120" y="19141"/>
                </a:lnTo>
                <a:lnTo>
                  <a:pt x="376201" y="22794"/>
                </a:lnTo>
                <a:lnTo>
                  <a:pt x="413318" y="24418"/>
                </a:lnTo>
                <a:lnTo>
                  <a:pt x="520295" y="25460"/>
                </a:lnTo>
                <a:lnTo>
                  <a:pt x="592172" y="257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55"/>
          <p:cNvSpPr/>
          <p:nvPr/>
        </p:nvSpPr>
        <p:spPr>
          <a:xfrm>
            <a:off x="7532367" y="1887661"/>
            <a:ext cx="194314" cy="272451"/>
          </a:xfrm>
          <a:custGeom>
            <a:avLst/>
            <a:gdLst/>
            <a:ahLst/>
            <a:cxnLst/>
            <a:rect l="0" t="0" r="0" b="0"/>
            <a:pathLst>
              <a:path w="194314" h="272451">
                <a:moveTo>
                  <a:pt x="151450" y="41151"/>
                </a:moveTo>
                <a:lnTo>
                  <a:pt x="123080" y="12780"/>
                </a:lnTo>
                <a:lnTo>
                  <a:pt x="118249" y="9855"/>
                </a:lnTo>
                <a:lnTo>
                  <a:pt x="112171" y="6952"/>
                </a:lnTo>
                <a:lnTo>
                  <a:pt x="105262" y="4064"/>
                </a:lnTo>
                <a:lnTo>
                  <a:pt x="99703" y="2139"/>
                </a:lnTo>
                <a:lnTo>
                  <a:pt x="95044" y="855"/>
                </a:lnTo>
                <a:lnTo>
                  <a:pt x="90987" y="0"/>
                </a:lnTo>
                <a:lnTo>
                  <a:pt x="86376" y="382"/>
                </a:lnTo>
                <a:lnTo>
                  <a:pt x="81397" y="1589"/>
                </a:lnTo>
                <a:lnTo>
                  <a:pt x="68821" y="5820"/>
                </a:lnTo>
                <a:lnTo>
                  <a:pt x="65884" y="8072"/>
                </a:lnTo>
                <a:lnTo>
                  <a:pt x="62021" y="11478"/>
                </a:lnTo>
                <a:lnTo>
                  <a:pt x="53601" y="19391"/>
                </a:lnTo>
                <a:lnTo>
                  <a:pt x="46685" y="26082"/>
                </a:lnTo>
                <a:lnTo>
                  <a:pt x="43507" y="30153"/>
                </a:lnTo>
                <a:lnTo>
                  <a:pt x="40435" y="34771"/>
                </a:lnTo>
                <a:lnTo>
                  <a:pt x="37436" y="39755"/>
                </a:lnTo>
                <a:lnTo>
                  <a:pt x="35435" y="44983"/>
                </a:lnTo>
                <a:lnTo>
                  <a:pt x="34102" y="50373"/>
                </a:lnTo>
                <a:lnTo>
                  <a:pt x="33213" y="55872"/>
                </a:lnTo>
                <a:lnTo>
                  <a:pt x="31668" y="62395"/>
                </a:lnTo>
                <a:lnTo>
                  <a:pt x="29686" y="69601"/>
                </a:lnTo>
                <a:lnTo>
                  <a:pt x="27411" y="77263"/>
                </a:lnTo>
                <a:lnTo>
                  <a:pt x="24943" y="84275"/>
                </a:lnTo>
                <a:lnTo>
                  <a:pt x="22344" y="90856"/>
                </a:lnTo>
                <a:lnTo>
                  <a:pt x="19660" y="97148"/>
                </a:lnTo>
                <a:lnTo>
                  <a:pt x="15965" y="108010"/>
                </a:lnTo>
                <a:lnTo>
                  <a:pt x="6779" y="137858"/>
                </a:lnTo>
                <a:lnTo>
                  <a:pt x="3568" y="149438"/>
                </a:lnTo>
                <a:lnTo>
                  <a:pt x="1427" y="158110"/>
                </a:lnTo>
                <a:lnTo>
                  <a:pt x="0" y="164843"/>
                </a:lnTo>
                <a:lnTo>
                  <a:pt x="1" y="171238"/>
                </a:lnTo>
                <a:lnTo>
                  <a:pt x="953" y="177405"/>
                </a:lnTo>
                <a:lnTo>
                  <a:pt x="2542" y="183422"/>
                </a:lnTo>
                <a:lnTo>
                  <a:pt x="4553" y="189339"/>
                </a:lnTo>
                <a:lnTo>
                  <a:pt x="6846" y="195188"/>
                </a:lnTo>
                <a:lnTo>
                  <a:pt x="9327" y="200992"/>
                </a:lnTo>
                <a:lnTo>
                  <a:pt x="14625" y="212522"/>
                </a:lnTo>
                <a:lnTo>
                  <a:pt x="17370" y="218263"/>
                </a:lnTo>
                <a:lnTo>
                  <a:pt x="20153" y="223043"/>
                </a:lnTo>
                <a:lnTo>
                  <a:pt x="25786" y="230894"/>
                </a:lnTo>
                <a:lnTo>
                  <a:pt x="29574" y="235274"/>
                </a:lnTo>
                <a:lnTo>
                  <a:pt x="34005" y="240099"/>
                </a:lnTo>
                <a:lnTo>
                  <a:pt x="38863" y="245221"/>
                </a:lnTo>
                <a:lnTo>
                  <a:pt x="44007" y="249587"/>
                </a:lnTo>
                <a:lnTo>
                  <a:pt x="49341" y="253451"/>
                </a:lnTo>
                <a:lnTo>
                  <a:pt x="54802" y="256979"/>
                </a:lnTo>
                <a:lnTo>
                  <a:pt x="59395" y="260284"/>
                </a:lnTo>
                <a:lnTo>
                  <a:pt x="63411" y="263440"/>
                </a:lnTo>
                <a:lnTo>
                  <a:pt x="67040" y="266496"/>
                </a:lnTo>
                <a:lnTo>
                  <a:pt x="70412" y="268534"/>
                </a:lnTo>
                <a:lnTo>
                  <a:pt x="73612" y="269892"/>
                </a:lnTo>
                <a:lnTo>
                  <a:pt x="76698" y="270797"/>
                </a:lnTo>
                <a:lnTo>
                  <a:pt x="82565" y="271401"/>
                </a:lnTo>
                <a:lnTo>
                  <a:pt x="90287" y="271804"/>
                </a:lnTo>
                <a:lnTo>
                  <a:pt x="116403" y="272450"/>
                </a:lnTo>
                <a:lnTo>
                  <a:pt x="122370" y="271550"/>
                </a:lnTo>
                <a:lnTo>
                  <a:pt x="129206" y="269998"/>
                </a:lnTo>
                <a:lnTo>
                  <a:pt x="136621" y="268011"/>
                </a:lnTo>
                <a:lnTo>
                  <a:pt x="142517" y="265733"/>
                </a:lnTo>
                <a:lnTo>
                  <a:pt x="147399" y="263263"/>
                </a:lnTo>
                <a:lnTo>
                  <a:pt x="151607" y="260663"/>
                </a:lnTo>
                <a:lnTo>
                  <a:pt x="155365" y="258930"/>
                </a:lnTo>
                <a:lnTo>
                  <a:pt x="158822" y="257774"/>
                </a:lnTo>
                <a:lnTo>
                  <a:pt x="162081" y="257004"/>
                </a:lnTo>
                <a:lnTo>
                  <a:pt x="166157" y="254586"/>
                </a:lnTo>
                <a:lnTo>
                  <a:pt x="170779" y="251068"/>
                </a:lnTo>
                <a:lnTo>
                  <a:pt x="194313" y="22974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56"/>
          <p:cNvSpPr/>
          <p:nvPr/>
        </p:nvSpPr>
        <p:spPr>
          <a:xfrm>
            <a:off x="7735252" y="210883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57"/>
          <p:cNvSpPr/>
          <p:nvPr/>
        </p:nvSpPr>
        <p:spPr>
          <a:xfrm>
            <a:off x="7726680" y="1943499"/>
            <a:ext cx="154182" cy="169922"/>
          </a:xfrm>
          <a:custGeom>
            <a:avLst/>
            <a:gdLst/>
            <a:ahLst/>
            <a:cxnLst/>
            <a:rect l="0" t="0" r="0" b="0"/>
            <a:pathLst>
              <a:path w="154182" h="169922">
                <a:moveTo>
                  <a:pt x="25717" y="11031"/>
                </a:moveTo>
                <a:lnTo>
                  <a:pt x="21166" y="1929"/>
                </a:lnTo>
                <a:lnTo>
                  <a:pt x="18873" y="200"/>
                </a:lnTo>
                <a:lnTo>
                  <a:pt x="16392" y="0"/>
                </a:lnTo>
                <a:lnTo>
                  <a:pt x="13786" y="820"/>
                </a:lnTo>
                <a:lnTo>
                  <a:pt x="12048" y="2318"/>
                </a:lnTo>
                <a:lnTo>
                  <a:pt x="10889" y="4270"/>
                </a:lnTo>
                <a:lnTo>
                  <a:pt x="9602" y="8978"/>
                </a:lnTo>
                <a:lnTo>
                  <a:pt x="9029" y="14246"/>
                </a:lnTo>
                <a:lnTo>
                  <a:pt x="7925" y="19842"/>
                </a:lnTo>
                <a:lnTo>
                  <a:pt x="4157" y="36219"/>
                </a:lnTo>
                <a:lnTo>
                  <a:pt x="2771" y="43063"/>
                </a:lnTo>
                <a:lnTo>
                  <a:pt x="1848" y="48578"/>
                </a:lnTo>
                <a:lnTo>
                  <a:pt x="1232" y="53207"/>
                </a:lnTo>
                <a:lnTo>
                  <a:pt x="821" y="58198"/>
                </a:lnTo>
                <a:lnTo>
                  <a:pt x="547" y="63431"/>
                </a:lnTo>
                <a:lnTo>
                  <a:pt x="365" y="68824"/>
                </a:lnTo>
                <a:lnTo>
                  <a:pt x="48" y="112951"/>
                </a:lnTo>
                <a:lnTo>
                  <a:pt x="32" y="121840"/>
                </a:lnTo>
                <a:lnTo>
                  <a:pt x="973" y="128718"/>
                </a:lnTo>
                <a:lnTo>
                  <a:pt x="2554" y="134257"/>
                </a:lnTo>
                <a:lnTo>
                  <a:pt x="4560" y="138901"/>
                </a:lnTo>
                <a:lnTo>
                  <a:pt x="6850" y="142950"/>
                </a:lnTo>
                <a:lnTo>
                  <a:pt x="9329" y="146602"/>
                </a:lnTo>
                <a:lnTo>
                  <a:pt x="11934" y="149989"/>
                </a:lnTo>
                <a:lnTo>
                  <a:pt x="15576" y="153199"/>
                </a:lnTo>
                <a:lnTo>
                  <a:pt x="19909" y="156292"/>
                </a:lnTo>
                <a:lnTo>
                  <a:pt x="24702" y="159307"/>
                </a:lnTo>
                <a:lnTo>
                  <a:pt x="28851" y="161316"/>
                </a:lnTo>
                <a:lnTo>
                  <a:pt x="32568" y="162656"/>
                </a:lnTo>
                <a:lnTo>
                  <a:pt x="36000" y="163549"/>
                </a:lnTo>
                <a:lnTo>
                  <a:pt x="40193" y="165097"/>
                </a:lnTo>
                <a:lnTo>
                  <a:pt x="44892" y="167082"/>
                </a:lnTo>
                <a:lnTo>
                  <a:pt x="49931" y="169357"/>
                </a:lnTo>
                <a:lnTo>
                  <a:pt x="56148" y="169921"/>
                </a:lnTo>
                <a:lnTo>
                  <a:pt x="63149" y="169345"/>
                </a:lnTo>
                <a:lnTo>
                  <a:pt x="70675" y="168009"/>
                </a:lnTo>
                <a:lnTo>
                  <a:pt x="79501" y="166165"/>
                </a:lnTo>
                <a:lnTo>
                  <a:pt x="99469" y="161577"/>
                </a:lnTo>
                <a:lnTo>
                  <a:pt x="108223" y="157115"/>
                </a:lnTo>
                <a:lnTo>
                  <a:pt x="115963" y="151283"/>
                </a:lnTo>
                <a:lnTo>
                  <a:pt x="137524" y="130492"/>
                </a:lnTo>
                <a:lnTo>
                  <a:pt x="140260" y="125914"/>
                </a:lnTo>
                <a:lnTo>
                  <a:pt x="142084" y="120957"/>
                </a:lnTo>
                <a:lnTo>
                  <a:pt x="143300" y="115747"/>
                </a:lnTo>
                <a:lnTo>
                  <a:pt x="145063" y="111322"/>
                </a:lnTo>
                <a:lnTo>
                  <a:pt x="147191" y="107419"/>
                </a:lnTo>
                <a:lnTo>
                  <a:pt x="149563" y="103864"/>
                </a:lnTo>
                <a:lnTo>
                  <a:pt x="151143" y="99590"/>
                </a:lnTo>
                <a:lnTo>
                  <a:pt x="152197" y="94835"/>
                </a:lnTo>
                <a:lnTo>
                  <a:pt x="152899" y="89760"/>
                </a:lnTo>
                <a:lnTo>
                  <a:pt x="153368" y="84472"/>
                </a:lnTo>
                <a:lnTo>
                  <a:pt x="153680" y="79042"/>
                </a:lnTo>
                <a:lnTo>
                  <a:pt x="154027" y="68880"/>
                </a:lnTo>
                <a:lnTo>
                  <a:pt x="154181" y="61189"/>
                </a:lnTo>
                <a:lnTo>
                  <a:pt x="153270" y="56852"/>
                </a:lnTo>
                <a:lnTo>
                  <a:pt x="151709" y="52056"/>
                </a:lnTo>
                <a:lnTo>
                  <a:pt x="149717" y="46953"/>
                </a:lnTo>
                <a:lnTo>
                  <a:pt x="144963" y="33664"/>
                </a:lnTo>
                <a:lnTo>
                  <a:pt x="142362" y="26119"/>
                </a:lnTo>
                <a:lnTo>
                  <a:pt x="138723" y="20137"/>
                </a:lnTo>
                <a:lnTo>
                  <a:pt x="134392" y="15197"/>
                </a:lnTo>
                <a:lnTo>
                  <a:pt x="129599" y="10950"/>
                </a:lnTo>
                <a:lnTo>
                  <a:pt x="124499" y="8120"/>
                </a:lnTo>
                <a:lnTo>
                  <a:pt x="119195" y="6232"/>
                </a:lnTo>
                <a:lnTo>
                  <a:pt x="113753" y="4974"/>
                </a:lnTo>
                <a:lnTo>
                  <a:pt x="109172" y="4136"/>
                </a:lnTo>
                <a:lnTo>
                  <a:pt x="105166" y="3576"/>
                </a:lnTo>
                <a:lnTo>
                  <a:pt x="101543" y="3204"/>
                </a:lnTo>
                <a:lnTo>
                  <a:pt x="97223" y="2955"/>
                </a:lnTo>
                <a:lnTo>
                  <a:pt x="87343" y="2679"/>
                </a:lnTo>
                <a:lnTo>
                  <a:pt x="82041" y="3558"/>
                </a:lnTo>
                <a:lnTo>
                  <a:pt x="76601" y="5096"/>
                </a:lnTo>
                <a:lnTo>
                  <a:pt x="71070" y="7074"/>
                </a:lnTo>
                <a:lnTo>
                  <a:pt x="65477" y="8393"/>
                </a:lnTo>
                <a:lnTo>
                  <a:pt x="59843" y="9272"/>
                </a:lnTo>
                <a:lnTo>
                  <a:pt x="54183" y="9858"/>
                </a:lnTo>
                <a:lnTo>
                  <a:pt x="47552" y="12154"/>
                </a:lnTo>
                <a:lnTo>
                  <a:pt x="40274" y="15590"/>
                </a:lnTo>
                <a:lnTo>
                  <a:pt x="32564" y="19785"/>
                </a:lnTo>
                <a:lnTo>
                  <a:pt x="26472" y="22582"/>
                </a:lnTo>
                <a:lnTo>
                  <a:pt x="21458" y="24446"/>
                </a:lnTo>
                <a:lnTo>
                  <a:pt x="17162" y="25689"/>
                </a:lnTo>
                <a:lnTo>
                  <a:pt x="14299" y="27471"/>
                </a:lnTo>
                <a:lnTo>
                  <a:pt x="12390" y="29611"/>
                </a:lnTo>
                <a:lnTo>
                  <a:pt x="0" y="367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58"/>
          <p:cNvSpPr/>
          <p:nvPr/>
        </p:nvSpPr>
        <p:spPr>
          <a:xfrm>
            <a:off x="7932419" y="1885950"/>
            <a:ext cx="203630" cy="257176"/>
          </a:xfrm>
          <a:custGeom>
            <a:avLst/>
            <a:gdLst/>
            <a:ahLst/>
            <a:cxnLst/>
            <a:rect l="0" t="0" r="0" b="0"/>
            <a:pathLst>
              <a:path w="203630" h="257176">
                <a:moveTo>
                  <a:pt x="0" y="0"/>
                </a:moveTo>
                <a:lnTo>
                  <a:pt x="0" y="101771"/>
                </a:lnTo>
                <a:lnTo>
                  <a:pt x="953" y="113568"/>
                </a:lnTo>
                <a:lnTo>
                  <a:pt x="2540" y="127146"/>
                </a:lnTo>
                <a:lnTo>
                  <a:pt x="4552" y="141914"/>
                </a:lnTo>
                <a:lnTo>
                  <a:pt x="7797" y="156522"/>
                </a:lnTo>
                <a:lnTo>
                  <a:pt x="11866" y="171023"/>
                </a:lnTo>
                <a:lnTo>
                  <a:pt x="16483" y="185453"/>
                </a:lnTo>
                <a:lnTo>
                  <a:pt x="19562" y="196977"/>
                </a:lnTo>
                <a:lnTo>
                  <a:pt x="21614" y="206566"/>
                </a:lnTo>
                <a:lnTo>
                  <a:pt x="22983" y="214863"/>
                </a:lnTo>
                <a:lnTo>
                  <a:pt x="23894" y="221347"/>
                </a:lnTo>
                <a:lnTo>
                  <a:pt x="24502" y="226622"/>
                </a:lnTo>
                <a:lnTo>
                  <a:pt x="24908" y="231091"/>
                </a:lnTo>
                <a:lnTo>
                  <a:pt x="25358" y="238597"/>
                </a:lnTo>
                <a:lnTo>
                  <a:pt x="25478" y="241932"/>
                </a:lnTo>
                <a:lnTo>
                  <a:pt x="26510" y="243203"/>
                </a:lnTo>
                <a:lnTo>
                  <a:pt x="28151" y="243098"/>
                </a:lnTo>
                <a:lnTo>
                  <a:pt x="30198" y="242075"/>
                </a:lnTo>
                <a:lnTo>
                  <a:pt x="30609" y="240440"/>
                </a:lnTo>
                <a:lnTo>
                  <a:pt x="29932" y="238399"/>
                </a:lnTo>
                <a:lnTo>
                  <a:pt x="28528" y="236085"/>
                </a:lnTo>
                <a:lnTo>
                  <a:pt x="26967" y="228434"/>
                </a:lnTo>
                <a:lnTo>
                  <a:pt x="26550" y="223727"/>
                </a:lnTo>
                <a:lnTo>
                  <a:pt x="25320" y="216778"/>
                </a:lnTo>
                <a:lnTo>
                  <a:pt x="23548" y="208336"/>
                </a:lnTo>
                <a:lnTo>
                  <a:pt x="21414" y="198898"/>
                </a:lnTo>
                <a:lnTo>
                  <a:pt x="19990" y="187844"/>
                </a:lnTo>
                <a:lnTo>
                  <a:pt x="19042" y="175711"/>
                </a:lnTo>
                <a:lnTo>
                  <a:pt x="17989" y="151436"/>
                </a:lnTo>
                <a:lnTo>
                  <a:pt x="17520" y="131122"/>
                </a:lnTo>
                <a:lnTo>
                  <a:pt x="18348" y="120752"/>
                </a:lnTo>
                <a:lnTo>
                  <a:pt x="19852" y="110029"/>
                </a:lnTo>
                <a:lnTo>
                  <a:pt x="21807" y="99070"/>
                </a:lnTo>
                <a:lnTo>
                  <a:pt x="25016" y="88906"/>
                </a:lnTo>
                <a:lnTo>
                  <a:pt x="29060" y="79273"/>
                </a:lnTo>
                <a:lnTo>
                  <a:pt x="44687" y="47832"/>
                </a:lnTo>
                <a:lnTo>
                  <a:pt x="49795" y="41413"/>
                </a:lnTo>
                <a:lnTo>
                  <a:pt x="56056" y="35228"/>
                </a:lnTo>
                <a:lnTo>
                  <a:pt x="63089" y="29200"/>
                </a:lnTo>
                <a:lnTo>
                  <a:pt x="70635" y="23277"/>
                </a:lnTo>
                <a:lnTo>
                  <a:pt x="78523" y="17423"/>
                </a:lnTo>
                <a:lnTo>
                  <a:pt x="86638" y="11615"/>
                </a:lnTo>
                <a:lnTo>
                  <a:pt x="93953" y="7743"/>
                </a:lnTo>
                <a:lnTo>
                  <a:pt x="100737" y="5162"/>
                </a:lnTo>
                <a:lnTo>
                  <a:pt x="107163" y="3441"/>
                </a:lnTo>
                <a:lnTo>
                  <a:pt x="113351" y="2294"/>
                </a:lnTo>
                <a:lnTo>
                  <a:pt x="119384" y="1529"/>
                </a:lnTo>
                <a:lnTo>
                  <a:pt x="125309" y="1019"/>
                </a:lnTo>
                <a:lnTo>
                  <a:pt x="130212" y="1632"/>
                </a:lnTo>
                <a:lnTo>
                  <a:pt x="134434" y="2993"/>
                </a:lnTo>
                <a:lnTo>
                  <a:pt x="138200" y="4852"/>
                </a:lnTo>
                <a:lnTo>
                  <a:pt x="143569" y="7997"/>
                </a:lnTo>
                <a:lnTo>
                  <a:pt x="157154" y="16572"/>
                </a:lnTo>
                <a:lnTo>
                  <a:pt x="162872" y="20572"/>
                </a:lnTo>
                <a:lnTo>
                  <a:pt x="167636" y="24192"/>
                </a:lnTo>
                <a:lnTo>
                  <a:pt x="171766" y="27558"/>
                </a:lnTo>
                <a:lnTo>
                  <a:pt x="176424" y="33612"/>
                </a:lnTo>
                <a:lnTo>
                  <a:pt x="181433" y="41458"/>
                </a:lnTo>
                <a:lnTo>
                  <a:pt x="186679" y="50498"/>
                </a:lnTo>
                <a:lnTo>
                  <a:pt x="191127" y="61288"/>
                </a:lnTo>
                <a:lnTo>
                  <a:pt x="195046" y="73243"/>
                </a:lnTo>
                <a:lnTo>
                  <a:pt x="198611" y="85976"/>
                </a:lnTo>
                <a:lnTo>
                  <a:pt x="200988" y="99227"/>
                </a:lnTo>
                <a:lnTo>
                  <a:pt x="202572" y="112824"/>
                </a:lnTo>
                <a:lnTo>
                  <a:pt x="203629" y="126651"/>
                </a:lnTo>
                <a:lnTo>
                  <a:pt x="203380" y="144441"/>
                </a:lnTo>
                <a:lnTo>
                  <a:pt x="202262" y="164874"/>
                </a:lnTo>
                <a:lnTo>
                  <a:pt x="200564" y="187069"/>
                </a:lnTo>
                <a:lnTo>
                  <a:pt x="198480" y="203770"/>
                </a:lnTo>
                <a:lnTo>
                  <a:pt x="196137" y="216809"/>
                </a:lnTo>
                <a:lnTo>
                  <a:pt x="193624" y="227407"/>
                </a:lnTo>
                <a:lnTo>
                  <a:pt x="191947" y="235424"/>
                </a:lnTo>
                <a:lnTo>
                  <a:pt x="190830" y="241722"/>
                </a:lnTo>
                <a:lnTo>
                  <a:pt x="190085" y="246873"/>
                </a:lnTo>
                <a:lnTo>
                  <a:pt x="190540" y="250307"/>
                </a:lnTo>
                <a:lnTo>
                  <a:pt x="191798" y="252596"/>
                </a:lnTo>
                <a:lnTo>
                  <a:pt x="197168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59"/>
          <p:cNvSpPr/>
          <p:nvPr/>
        </p:nvSpPr>
        <p:spPr>
          <a:xfrm>
            <a:off x="8103869" y="1903095"/>
            <a:ext cx="260884" cy="479539"/>
          </a:xfrm>
          <a:custGeom>
            <a:avLst/>
            <a:gdLst/>
            <a:ahLst/>
            <a:cxnLst/>
            <a:rect l="0" t="0" r="0" b="0"/>
            <a:pathLst>
              <a:path w="260884" h="479539">
                <a:moveTo>
                  <a:pt x="188596" y="0"/>
                </a:moveTo>
                <a:lnTo>
                  <a:pt x="159072" y="0"/>
                </a:lnTo>
                <a:lnTo>
                  <a:pt x="155578" y="2857"/>
                </a:lnTo>
                <a:lnTo>
                  <a:pt x="151344" y="7619"/>
                </a:lnTo>
                <a:lnTo>
                  <a:pt x="146616" y="13652"/>
                </a:lnTo>
                <a:lnTo>
                  <a:pt x="138823" y="22895"/>
                </a:lnTo>
                <a:lnTo>
                  <a:pt x="131232" y="31130"/>
                </a:lnTo>
                <a:lnTo>
                  <a:pt x="121508" y="41140"/>
                </a:lnTo>
                <a:lnTo>
                  <a:pt x="116248" y="49334"/>
                </a:lnTo>
                <a:lnTo>
                  <a:pt x="110836" y="59560"/>
                </a:lnTo>
                <a:lnTo>
                  <a:pt x="88463" y="105639"/>
                </a:lnTo>
                <a:lnTo>
                  <a:pt x="84693" y="115193"/>
                </a:lnTo>
                <a:lnTo>
                  <a:pt x="82180" y="123468"/>
                </a:lnTo>
                <a:lnTo>
                  <a:pt x="79387" y="136789"/>
                </a:lnTo>
                <a:lnTo>
                  <a:pt x="77816" y="151549"/>
                </a:lnTo>
                <a:lnTo>
                  <a:pt x="77447" y="165462"/>
                </a:lnTo>
                <a:lnTo>
                  <a:pt x="79823" y="178631"/>
                </a:lnTo>
                <a:lnTo>
                  <a:pt x="81791" y="184810"/>
                </a:lnTo>
                <a:lnTo>
                  <a:pt x="84056" y="188929"/>
                </a:lnTo>
                <a:lnTo>
                  <a:pt x="86517" y="191675"/>
                </a:lnTo>
                <a:lnTo>
                  <a:pt x="89111" y="193506"/>
                </a:lnTo>
                <a:lnTo>
                  <a:pt x="97073" y="195540"/>
                </a:lnTo>
                <a:lnTo>
                  <a:pt x="108605" y="196846"/>
                </a:lnTo>
                <a:lnTo>
                  <a:pt x="115261" y="197024"/>
                </a:lnTo>
                <a:lnTo>
                  <a:pt x="119704" y="197072"/>
                </a:lnTo>
                <a:lnTo>
                  <a:pt x="123617" y="196151"/>
                </a:lnTo>
                <a:lnTo>
                  <a:pt x="130507" y="192588"/>
                </a:lnTo>
                <a:lnTo>
                  <a:pt x="134629" y="190304"/>
                </a:lnTo>
                <a:lnTo>
                  <a:pt x="144291" y="185227"/>
                </a:lnTo>
                <a:lnTo>
                  <a:pt x="152395" y="179795"/>
                </a:lnTo>
                <a:lnTo>
                  <a:pt x="155890" y="177013"/>
                </a:lnTo>
                <a:lnTo>
                  <a:pt x="160124" y="172301"/>
                </a:lnTo>
                <a:lnTo>
                  <a:pt x="164851" y="166302"/>
                </a:lnTo>
                <a:lnTo>
                  <a:pt x="169909" y="159446"/>
                </a:lnTo>
                <a:lnTo>
                  <a:pt x="180608" y="144207"/>
                </a:lnTo>
                <a:lnTo>
                  <a:pt x="186128" y="136143"/>
                </a:lnTo>
                <a:lnTo>
                  <a:pt x="189808" y="126957"/>
                </a:lnTo>
                <a:lnTo>
                  <a:pt x="192261" y="117023"/>
                </a:lnTo>
                <a:lnTo>
                  <a:pt x="193897" y="106590"/>
                </a:lnTo>
                <a:lnTo>
                  <a:pt x="198254" y="82298"/>
                </a:lnTo>
                <a:lnTo>
                  <a:pt x="200750" y="69153"/>
                </a:lnTo>
                <a:lnTo>
                  <a:pt x="202414" y="56579"/>
                </a:lnTo>
                <a:lnTo>
                  <a:pt x="203522" y="44387"/>
                </a:lnTo>
                <a:lnTo>
                  <a:pt x="204262" y="32449"/>
                </a:lnTo>
                <a:lnTo>
                  <a:pt x="203802" y="23537"/>
                </a:lnTo>
                <a:lnTo>
                  <a:pt x="200752" y="11096"/>
                </a:lnTo>
                <a:lnTo>
                  <a:pt x="199557" y="8349"/>
                </a:lnTo>
                <a:lnTo>
                  <a:pt x="198761" y="7471"/>
                </a:lnTo>
                <a:lnTo>
                  <a:pt x="198230" y="7838"/>
                </a:lnTo>
                <a:lnTo>
                  <a:pt x="197876" y="9035"/>
                </a:lnTo>
                <a:lnTo>
                  <a:pt x="197230" y="23151"/>
                </a:lnTo>
                <a:lnTo>
                  <a:pt x="197196" y="28704"/>
                </a:lnTo>
                <a:lnTo>
                  <a:pt x="200045" y="37234"/>
                </a:lnTo>
                <a:lnTo>
                  <a:pt x="204801" y="49587"/>
                </a:lnTo>
                <a:lnTo>
                  <a:pt x="210828" y="64491"/>
                </a:lnTo>
                <a:lnTo>
                  <a:pt x="216752" y="81093"/>
                </a:lnTo>
                <a:lnTo>
                  <a:pt x="222608" y="98830"/>
                </a:lnTo>
                <a:lnTo>
                  <a:pt x="228415" y="117321"/>
                </a:lnTo>
                <a:lnTo>
                  <a:pt x="233239" y="131554"/>
                </a:lnTo>
                <a:lnTo>
                  <a:pt x="237408" y="142948"/>
                </a:lnTo>
                <a:lnTo>
                  <a:pt x="241140" y="152448"/>
                </a:lnTo>
                <a:lnTo>
                  <a:pt x="244581" y="164497"/>
                </a:lnTo>
                <a:lnTo>
                  <a:pt x="247827" y="178245"/>
                </a:lnTo>
                <a:lnTo>
                  <a:pt x="250943" y="193124"/>
                </a:lnTo>
                <a:lnTo>
                  <a:pt x="253973" y="205902"/>
                </a:lnTo>
                <a:lnTo>
                  <a:pt x="256945" y="217278"/>
                </a:lnTo>
                <a:lnTo>
                  <a:pt x="259880" y="227719"/>
                </a:lnTo>
                <a:lnTo>
                  <a:pt x="260883" y="240395"/>
                </a:lnTo>
                <a:lnTo>
                  <a:pt x="260601" y="254561"/>
                </a:lnTo>
                <a:lnTo>
                  <a:pt x="259459" y="269720"/>
                </a:lnTo>
                <a:lnTo>
                  <a:pt x="257745" y="282683"/>
                </a:lnTo>
                <a:lnTo>
                  <a:pt x="255650" y="294183"/>
                </a:lnTo>
                <a:lnTo>
                  <a:pt x="253302" y="304707"/>
                </a:lnTo>
                <a:lnTo>
                  <a:pt x="250783" y="314580"/>
                </a:lnTo>
                <a:lnTo>
                  <a:pt x="248151" y="324020"/>
                </a:lnTo>
                <a:lnTo>
                  <a:pt x="245444" y="333171"/>
                </a:lnTo>
                <a:lnTo>
                  <a:pt x="241735" y="342129"/>
                </a:lnTo>
                <a:lnTo>
                  <a:pt x="237357" y="350958"/>
                </a:lnTo>
                <a:lnTo>
                  <a:pt x="232533" y="359702"/>
                </a:lnTo>
                <a:lnTo>
                  <a:pt x="227413" y="368389"/>
                </a:lnTo>
                <a:lnTo>
                  <a:pt x="216643" y="385661"/>
                </a:lnTo>
                <a:lnTo>
                  <a:pt x="209198" y="395219"/>
                </a:lnTo>
                <a:lnTo>
                  <a:pt x="200426" y="405402"/>
                </a:lnTo>
                <a:lnTo>
                  <a:pt x="182424" y="424971"/>
                </a:lnTo>
                <a:lnTo>
                  <a:pt x="168073" y="440018"/>
                </a:lnTo>
                <a:lnTo>
                  <a:pt x="160626" y="445745"/>
                </a:lnTo>
                <a:lnTo>
                  <a:pt x="152804" y="450516"/>
                </a:lnTo>
                <a:lnTo>
                  <a:pt x="106143" y="474121"/>
                </a:lnTo>
                <a:lnTo>
                  <a:pt x="99337" y="476100"/>
                </a:lnTo>
                <a:lnTo>
                  <a:pt x="91943" y="477420"/>
                </a:lnTo>
                <a:lnTo>
                  <a:pt x="84155" y="478300"/>
                </a:lnTo>
                <a:lnTo>
                  <a:pt x="77059" y="478886"/>
                </a:lnTo>
                <a:lnTo>
                  <a:pt x="70422" y="479277"/>
                </a:lnTo>
                <a:lnTo>
                  <a:pt x="64093" y="479538"/>
                </a:lnTo>
                <a:lnTo>
                  <a:pt x="57970" y="478760"/>
                </a:lnTo>
                <a:lnTo>
                  <a:pt x="51982" y="477288"/>
                </a:lnTo>
                <a:lnTo>
                  <a:pt x="46085" y="475354"/>
                </a:lnTo>
                <a:lnTo>
                  <a:pt x="40248" y="473113"/>
                </a:lnTo>
                <a:lnTo>
                  <a:pt x="34452" y="470666"/>
                </a:lnTo>
                <a:lnTo>
                  <a:pt x="28684" y="468082"/>
                </a:lnTo>
                <a:lnTo>
                  <a:pt x="23885" y="466360"/>
                </a:lnTo>
                <a:lnTo>
                  <a:pt x="16013" y="464446"/>
                </a:lnTo>
                <a:lnTo>
                  <a:pt x="9340" y="461055"/>
                </a:lnTo>
                <a:lnTo>
                  <a:pt x="0" y="4457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60"/>
          <p:cNvSpPr/>
          <p:nvPr/>
        </p:nvSpPr>
        <p:spPr>
          <a:xfrm>
            <a:off x="8395334" y="1851660"/>
            <a:ext cx="120017" cy="263882"/>
          </a:xfrm>
          <a:custGeom>
            <a:avLst/>
            <a:gdLst/>
            <a:ahLst/>
            <a:cxnLst/>
            <a:rect l="0" t="0" r="0" b="0"/>
            <a:pathLst>
              <a:path w="120017" h="263882">
                <a:moveTo>
                  <a:pt x="0" y="42862"/>
                </a:moveTo>
                <a:lnTo>
                  <a:pt x="0" y="56515"/>
                </a:lnTo>
                <a:lnTo>
                  <a:pt x="953" y="63394"/>
                </a:lnTo>
                <a:lnTo>
                  <a:pt x="2541" y="70837"/>
                </a:lnTo>
                <a:lnTo>
                  <a:pt x="4551" y="78657"/>
                </a:lnTo>
                <a:lnTo>
                  <a:pt x="6844" y="85776"/>
                </a:lnTo>
                <a:lnTo>
                  <a:pt x="9325" y="92426"/>
                </a:lnTo>
                <a:lnTo>
                  <a:pt x="11932" y="98765"/>
                </a:lnTo>
                <a:lnTo>
                  <a:pt x="13670" y="104895"/>
                </a:lnTo>
                <a:lnTo>
                  <a:pt x="14829" y="110888"/>
                </a:lnTo>
                <a:lnTo>
                  <a:pt x="15601" y="116787"/>
                </a:lnTo>
                <a:lnTo>
                  <a:pt x="17068" y="122626"/>
                </a:lnTo>
                <a:lnTo>
                  <a:pt x="18999" y="128423"/>
                </a:lnTo>
                <a:lnTo>
                  <a:pt x="21239" y="134193"/>
                </a:lnTo>
                <a:lnTo>
                  <a:pt x="23685" y="141849"/>
                </a:lnTo>
                <a:lnTo>
                  <a:pt x="26268" y="150763"/>
                </a:lnTo>
                <a:lnTo>
                  <a:pt x="34454" y="181513"/>
                </a:lnTo>
                <a:lnTo>
                  <a:pt x="37256" y="192446"/>
                </a:lnTo>
                <a:lnTo>
                  <a:pt x="40079" y="201640"/>
                </a:lnTo>
                <a:lnTo>
                  <a:pt x="42911" y="209674"/>
                </a:lnTo>
                <a:lnTo>
                  <a:pt x="45753" y="216935"/>
                </a:lnTo>
                <a:lnTo>
                  <a:pt x="47647" y="223681"/>
                </a:lnTo>
                <a:lnTo>
                  <a:pt x="48911" y="230083"/>
                </a:lnTo>
                <a:lnTo>
                  <a:pt x="49752" y="236256"/>
                </a:lnTo>
                <a:lnTo>
                  <a:pt x="50313" y="241324"/>
                </a:lnTo>
                <a:lnTo>
                  <a:pt x="50938" y="249495"/>
                </a:lnTo>
                <a:lnTo>
                  <a:pt x="52056" y="253007"/>
                </a:lnTo>
                <a:lnTo>
                  <a:pt x="53754" y="256301"/>
                </a:lnTo>
                <a:lnTo>
                  <a:pt x="58774" y="263881"/>
                </a:lnTo>
                <a:lnTo>
                  <a:pt x="58232" y="263551"/>
                </a:lnTo>
                <a:lnTo>
                  <a:pt x="55091" y="260643"/>
                </a:lnTo>
                <a:lnTo>
                  <a:pt x="53873" y="257582"/>
                </a:lnTo>
                <a:lnTo>
                  <a:pt x="53061" y="253636"/>
                </a:lnTo>
                <a:lnTo>
                  <a:pt x="52519" y="249101"/>
                </a:lnTo>
                <a:lnTo>
                  <a:pt x="51205" y="242267"/>
                </a:lnTo>
                <a:lnTo>
                  <a:pt x="47206" y="224514"/>
                </a:lnTo>
                <a:lnTo>
                  <a:pt x="44805" y="216351"/>
                </a:lnTo>
                <a:lnTo>
                  <a:pt x="42253" y="209004"/>
                </a:lnTo>
                <a:lnTo>
                  <a:pt x="39599" y="202201"/>
                </a:lnTo>
                <a:lnTo>
                  <a:pt x="37830" y="195760"/>
                </a:lnTo>
                <a:lnTo>
                  <a:pt x="36650" y="189562"/>
                </a:lnTo>
                <a:lnTo>
                  <a:pt x="34387" y="170927"/>
                </a:lnTo>
                <a:lnTo>
                  <a:pt x="30206" y="134070"/>
                </a:lnTo>
                <a:lnTo>
                  <a:pt x="28710" y="118907"/>
                </a:lnTo>
                <a:lnTo>
                  <a:pt x="27713" y="106894"/>
                </a:lnTo>
                <a:lnTo>
                  <a:pt x="27048" y="96980"/>
                </a:lnTo>
                <a:lnTo>
                  <a:pt x="27557" y="87513"/>
                </a:lnTo>
                <a:lnTo>
                  <a:pt x="28849" y="78344"/>
                </a:lnTo>
                <a:lnTo>
                  <a:pt x="30663" y="69375"/>
                </a:lnTo>
                <a:lnTo>
                  <a:pt x="33777" y="60537"/>
                </a:lnTo>
                <a:lnTo>
                  <a:pt x="37759" y="51788"/>
                </a:lnTo>
                <a:lnTo>
                  <a:pt x="42318" y="43098"/>
                </a:lnTo>
                <a:lnTo>
                  <a:pt x="47263" y="36352"/>
                </a:lnTo>
                <a:lnTo>
                  <a:pt x="52463" y="30902"/>
                </a:lnTo>
                <a:lnTo>
                  <a:pt x="57836" y="26316"/>
                </a:lnTo>
                <a:lnTo>
                  <a:pt x="62370" y="22306"/>
                </a:lnTo>
                <a:lnTo>
                  <a:pt x="69948" y="15311"/>
                </a:lnTo>
                <a:lnTo>
                  <a:pt x="79569" y="6018"/>
                </a:lnTo>
                <a:lnTo>
                  <a:pt x="83526" y="4012"/>
                </a:lnTo>
                <a:lnTo>
                  <a:pt x="88069" y="2674"/>
                </a:lnTo>
                <a:lnTo>
                  <a:pt x="93004" y="1783"/>
                </a:lnTo>
                <a:lnTo>
                  <a:pt x="97245" y="1188"/>
                </a:lnTo>
                <a:lnTo>
                  <a:pt x="101026" y="792"/>
                </a:lnTo>
                <a:lnTo>
                  <a:pt x="120016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61"/>
          <p:cNvSpPr/>
          <p:nvPr/>
        </p:nvSpPr>
        <p:spPr>
          <a:xfrm>
            <a:off x="8549640" y="1885950"/>
            <a:ext cx="128588" cy="240031"/>
          </a:xfrm>
          <a:custGeom>
            <a:avLst/>
            <a:gdLst/>
            <a:ahLst/>
            <a:cxnLst/>
            <a:rect l="0" t="0" r="0" b="0"/>
            <a:pathLst>
              <a:path w="128588" h="240031">
                <a:moveTo>
                  <a:pt x="0" y="0"/>
                </a:moveTo>
                <a:lnTo>
                  <a:pt x="0" y="13652"/>
                </a:lnTo>
                <a:lnTo>
                  <a:pt x="952" y="18626"/>
                </a:lnTo>
                <a:lnTo>
                  <a:pt x="2539" y="22895"/>
                </a:lnTo>
                <a:lnTo>
                  <a:pt x="5891" y="30178"/>
                </a:lnTo>
                <a:lnTo>
                  <a:pt x="7381" y="36590"/>
                </a:lnTo>
                <a:lnTo>
                  <a:pt x="7777" y="52016"/>
                </a:lnTo>
                <a:lnTo>
                  <a:pt x="8219" y="104715"/>
                </a:lnTo>
                <a:lnTo>
                  <a:pt x="9289" y="126008"/>
                </a:lnTo>
                <a:lnTo>
                  <a:pt x="10956" y="142107"/>
                </a:lnTo>
                <a:lnTo>
                  <a:pt x="13018" y="154746"/>
                </a:lnTo>
                <a:lnTo>
                  <a:pt x="15347" y="166981"/>
                </a:lnTo>
                <a:lnTo>
                  <a:pt x="20474" y="190736"/>
                </a:lnTo>
                <a:lnTo>
                  <a:pt x="23173" y="200500"/>
                </a:lnTo>
                <a:lnTo>
                  <a:pt x="25926" y="208914"/>
                </a:lnTo>
                <a:lnTo>
                  <a:pt x="28714" y="216428"/>
                </a:lnTo>
                <a:lnTo>
                  <a:pt x="31525" y="221438"/>
                </a:lnTo>
                <a:lnTo>
                  <a:pt x="34351" y="224778"/>
                </a:lnTo>
                <a:lnTo>
                  <a:pt x="37188" y="227004"/>
                </a:lnTo>
                <a:lnTo>
                  <a:pt x="39080" y="229441"/>
                </a:lnTo>
                <a:lnTo>
                  <a:pt x="40341" y="232018"/>
                </a:lnTo>
                <a:lnTo>
                  <a:pt x="41182" y="234688"/>
                </a:lnTo>
                <a:lnTo>
                  <a:pt x="42694" y="236469"/>
                </a:lnTo>
                <a:lnTo>
                  <a:pt x="44654" y="237656"/>
                </a:lnTo>
                <a:lnTo>
                  <a:pt x="50095" y="239561"/>
                </a:lnTo>
                <a:lnTo>
                  <a:pt x="53380" y="239821"/>
                </a:lnTo>
                <a:lnTo>
                  <a:pt x="55589" y="239891"/>
                </a:lnTo>
                <a:lnTo>
                  <a:pt x="57061" y="238984"/>
                </a:lnTo>
                <a:lnTo>
                  <a:pt x="58044" y="237428"/>
                </a:lnTo>
                <a:lnTo>
                  <a:pt x="60087" y="232206"/>
                </a:lnTo>
                <a:lnTo>
                  <a:pt x="64170" y="223535"/>
                </a:lnTo>
                <a:lnTo>
                  <a:pt x="66592" y="211888"/>
                </a:lnTo>
                <a:lnTo>
                  <a:pt x="69161" y="195551"/>
                </a:lnTo>
                <a:lnTo>
                  <a:pt x="71825" y="176087"/>
                </a:lnTo>
                <a:lnTo>
                  <a:pt x="80124" y="103185"/>
                </a:lnTo>
                <a:lnTo>
                  <a:pt x="81991" y="82125"/>
                </a:lnTo>
                <a:lnTo>
                  <a:pt x="83236" y="64275"/>
                </a:lnTo>
                <a:lnTo>
                  <a:pt x="84987" y="28569"/>
                </a:lnTo>
                <a:lnTo>
                  <a:pt x="85506" y="11957"/>
                </a:lnTo>
                <a:lnTo>
                  <a:pt x="85627" y="6266"/>
                </a:lnTo>
                <a:lnTo>
                  <a:pt x="85660" y="6082"/>
                </a:lnTo>
                <a:lnTo>
                  <a:pt x="85682" y="6912"/>
                </a:lnTo>
                <a:lnTo>
                  <a:pt x="91608" y="63172"/>
                </a:lnTo>
                <a:lnTo>
                  <a:pt x="92505" y="74499"/>
                </a:lnTo>
                <a:lnTo>
                  <a:pt x="93102" y="83956"/>
                </a:lnTo>
                <a:lnTo>
                  <a:pt x="93765" y="99544"/>
                </a:lnTo>
                <a:lnTo>
                  <a:pt x="93944" y="106367"/>
                </a:lnTo>
                <a:lnTo>
                  <a:pt x="95014" y="116631"/>
                </a:lnTo>
                <a:lnTo>
                  <a:pt x="100118" y="153620"/>
                </a:lnTo>
                <a:lnTo>
                  <a:pt x="101036" y="161468"/>
                </a:lnTo>
                <a:lnTo>
                  <a:pt x="101647" y="167653"/>
                </a:lnTo>
                <a:lnTo>
                  <a:pt x="103960" y="176538"/>
                </a:lnTo>
                <a:lnTo>
                  <a:pt x="107407" y="187225"/>
                </a:lnTo>
                <a:lnTo>
                  <a:pt x="111608" y="199111"/>
                </a:lnTo>
                <a:lnTo>
                  <a:pt x="115363" y="208941"/>
                </a:lnTo>
                <a:lnTo>
                  <a:pt x="118819" y="217399"/>
                </a:lnTo>
                <a:lnTo>
                  <a:pt x="128587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62"/>
          <p:cNvSpPr/>
          <p:nvPr/>
        </p:nvSpPr>
        <p:spPr>
          <a:xfrm>
            <a:off x="8690776" y="1886210"/>
            <a:ext cx="133184" cy="239612"/>
          </a:xfrm>
          <a:custGeom>
            <a:avLst/>
            <a:gdLst/>
            <a:ahLst/>
            <a:cxnLst/>
            <a:rect l="0" t="0" r="0" b="0"/>
            <a:pathLst>
              <a:path w="133184" h="239612">
                <a:moveTo>
                  <a:pt x="13168" y="145472"/>
                </a:moveTo>
                <a:lnTo>
                  <a:pt x="29651" y="128989"/>
                </a:lnTo>
                <a:lnTo>
                  <a:pt x="33682" y="124006"/>
                </a:lnTo>
                <a:lnTo>
                  <a:pt x="37322" y="118779"/>
                </a:lnTo>
                <a:lnTo>
                  <a:pt x="40701" y="113389"/>
                </a:lnTo>
                <a:lnTo>
                  <a:pt x="43906" y="108843"/>
                </a:lnTo>
                <a:lnTo>
                  <a:pt x="46995" y="104861"/>
                </a:lnTo>
                <a:lnTo>
                  <a:pt x="50008" y="101253"/>
                </a:lnTo>
                <a:lnTo>
                  <a:pt x="53921" y="97895"/>
                </a:lnTo>
                <a:lnTo>
                  <a:pt x="58434" y="94704"/>
                </a:lnTo>
                <a:lnTo>
                  <a:pt x="63348" y="91624"/>
                </a:lnTo>
                <a:lnTo>
                  <a:pt x="67576" y="86713"/>
                </a:lnTo>
                <a:lnTo>
                  <a:pt x="71348" y="80582"/>
                </a:lnTo>
                <a:lnTo>
                  <a:pt x="74815" y="73637"/>
                </a:lnTo>
                <a:lnTo>
                  <a:pt x="79984" y="66150"/>
                </a:lnTo>
                <a:lnTo>
                  <a:pt x="86287" y="58300"/>
                </a:lnTo>
                <a:lnTo>
                  <a:pt x="93346" y="50210"/>
                </a:lnTo>
                <a:lnTo>
                  <a:pt x="98053" y="43864"/>
                </a:lnTo>
                <a:lnTo>
                  <a:pt x="101191" y="38681"/>
                </a:lnTo>
                <a:lnTo>
                  <a:pt x="103282" y="34273"/>
                </a:lnTo>
                <a:lnTo>
                  <a:pt x="103725" y="30382"/>
                </a:lnTo>
                <a:lnTo>
                  <a:pt x="103067" y="26835"/>
                </a:lnTo>
                <a:lnTo>
                  <a:pt x="99795" y="19402"/>
                </a:lnTo>
                <a:lnTo>
                  <a:pt x="95167" y="9748"/>
                </a:lnTo>
                <a:lnTo>
                  <a:pt x="92599" y="6412"/>
                </a:lnTo>
                <a:lnTo>
                  <a:pt x="89935" y="4188"/>
                </a:lnTo>
                <a:lnTo>
                  <a:pt x="87206" y="2705"/>
                </a:lnTo>
                <a:lnTo>
                  <a:pt x="84435" y="1717"/>
                </a:lnTo>
                <a:lnTo>
                  <a:pt x="81635" y="1058"/>
                </a:lnTo>
                <a:lnTo>
                  <a:pt x="78815" y="618"/>
                </a:lnTo>
                <a:lnTo>
                  <a:pt x="75983" y="325"/>
                </a:lnTo>
                <a:lnTo>
                  <a:pt x="73143" y="130"/>
                </a:lnTo>
                <a:lnTo>
                  <a:pt x="70296" y="0"/>
                </a:lnTo>
                <a:lnTo>
                  <a:pt x="66494" y="866"/>
                </a:lnTo>
                <a:lnTo>
                  <a:pt x="62054" y="2395"/>
                </a:lnTo>
                <a:lnTo>
                  <a:pt x="57189" y="4368"/>
                </a:lnTo>
                <a:lnTo>
                  <a:pt x="52041" y="7587"/>
                </a:lnTo>
                <a:lnTo>
                  <a:pt x="46703" y="11639"/>
                </a:lnTo>
                <a:lnTo>
                  <a:pt x="41241" y="16245"/>
                </a:lnTo>
                <a:lnTo>
                  <a:pt x="36646" y="21221"/>
                </a:lnTo>
                <a:lnTo>
                  <a:pt x="32631" y="26443"/>
                </a:lnTo>
                <a:lnTo>
                  <a:pt x="29001" y="31829"/>
                </a:lnTo>
                <a:lnTo>
                  <a:pt x="25628" y="36373"/>
                </a:lnTo>
                <a:lnTo>
                  <a:pt x="22427" y="40354"/>
                </a:lnTo>
                <a:lnTo>
                  <a:pt x="19341" y="43961"/>
                </a:lnTo>
                <a:lnTo>
                  <a:pt x="16331" y="50175"/>
                </a:lnTo>
                <a:lnTo>
                  <a:pt x="13373" y="58129"/>
                </a:lnTo>
                <a:lnTo>
                  <a:pt x="10447" y="67241"/>
                </a:lnTo>
                <a:lnTo>
                  <a:pt x="8496" y="75220"/>
                </a:lnTo>
                <a:lnTo>
                  <a:pt x="7196" y="82445"/>
                </a:lnTo>
                <a:lnTo>
                  <a:pt x="6330" y="89166"/>
                </a:lnTo>
                <a:lnTo>
                  <a:pt x="4799" y="96505"/>
                </a:lnTo>
                <a:lnTo>
                  <a:pt x="2826" y="104255"/>
                </a:lnTo>
                <a:lnTo>
                  <a:pt x="559" y="112279"/>
                </a:lnTo>
                <a:lnTo>
                  <a:pt x="0" y="119533"/>
                </a:lnTo>
                <a:lnTo>
                  <a:pt x="580" y="126275"/>
                </a:lnTo>
                <a:lnTo>
                  <a:pt x="1918" y="132674"/>
                </a:lnTo>
                <a:lnTo>
                  <a:pt x="2811" y="138845"/>
                </a:lnTo>
                <a:lnTo>
                  <a:pt x="3406" y="144864"/>
                </a:lnTo>
                <a:lnTo>
                  <a:pt x="3803" y="150782"/>
                </a:lnTo>
                <a:lnTo>
                  <a:pt x="5973" y="156632"/>
                </a:lnTo>
                <a:lnTo>
                  <a:pt x="9324" y="162437"/>
                </a:lnTo>
                <a:lnTo>
                  <a:pt x="19080" y="175872"/>
                </a:lnTo>
                <a:lnTo>
                  <a:pt x="32941" y="194543"/>
                </a:lnTo>
                <a:lnTo>
                  <a:pt x="38733" y="201999"/>
                </a:lnTo>
                <a:lnTo>
                  <a:pt x="43547" y="207921"/>
                </a:lnTo>
                <a:lnTo>
                  <a:pt x="47708" y="212822"/>
                </a:lnTo>
                <a:lnTo>
                  <a:pt x="52388" y="217042"/>
                </a:lnTo>
                <a:lnTo>
                  <a:pt x="57412" y="220808"/>
                </a:lnTo>
                <a:lnTo>
                  <a:pt x="62667" y="224271"/>
                </a:lnTo>
                <a:lnTo>
                  <a:pt x="67122" y="227532"/>
                </a:lnTo>
                <a:lnTo>
                  <a:pt x="71045" y="230659"/>
                </a:lnTo>
                <a:lnTo>
                  <a:pt x="74613" y="233696"/>
                </a:lnTo>
                <a:lnTo>
                  <a:pt x="77943" y="235720"/>
                </a:lnTo>
                <a:lnTo>
                  <a:pt x="81118" y="237070"/>
                </a:lnTo>
                <a:lnTo>
                  <a:pt x="84185" y="237970"/>
                </a:lnTo>
                <a:lnTo>
                  <a:pt x="87183" y="238570"/>
                </a:lnTo>
                <a:lnTo>
                  <a:pt x="90134" y="238970"/>
                </a:lnTo>
                <a:lnTo>
                  <a:pt x="93054" y="239236"/>
                </a:lnTo>
                <a:lnTo>
                  <a:pt x="96905" y="239414"/>
                </a:lnTo>
                <a:lnTo>
                  <a:pt x="106265" y="239611"/>
                </a:lnTo>
                <a:lnTo>
                  <a:pt x="110475" y="238712"/>
                </a:lnTo>
                <a:lnTo>
                  <a:pt x="114234" y="237159"/>
                </a:lnTo>
                <a:lnTo>
                  <a:pt x="117694" y="235172"/>
                </a:lnTo>
                <a:lnTo>
                  <a:pt x="120000" y="232894"/>
                </a:lnTo>
                <a:lnTo>
                  <a:pt x="121537" y="230424"/>
                </a:lnTo>
                <a:lnTo>
                  <a:pt x="124198" y="224186"/>
                </a:lnTo>
                <a:lnTo>
                  <a:pt x="133183" y="2054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63"/>
          <p:cNvSpPr/>
          <p:nvPr/>
        </p:nvSpPr>
        <p:spPr>
          <a:xfrm>
            <a:off x="8858250" y="1888138"/>
            <a:ext cx="145733" cy="280705"/>
          </a:xfrm>
          <a:custGeom>
            <a:avLst/>
            <a:gdLst/>
            <a:ahLst/>
            <a:cxnLst/>
            <a:rect l="0" t="0" r="0" b="0"/>
            <a:pathLst>
              <a:path w="145733" h="280705">
                <a:moveTo>
                  <a:pt x="0" y="57819"/>
                </a:moveTo>
                <a:lnTo>
                  <a:pt x="4550" y="48717"/>
                </a:lnTo>
                <a:lnTo>
                  <a:pt x="6784" y="41709"/>
                </a:lnTo>
                <a:lnTo>
                  <a:pt x="8467" y="32664"/>
                </a:lnTo>
                <a:lnTo>
                  <a:pt x="8541" y="36819"/>
                </a:lnTo>
                <a:lnTo>
                  <a:pt x="9504" y="41914"/>
                </a:lnTo>
                <a:lnTo>
                  <a:pt x="13113" y="57735"/>
                </a:lnTo>
                <a:lnTo>
                  <a:pt x="17893" y="82547"/>
                </a:lnTo>
                <a:lnTo>
                  <a:pt x="20501" y="97164"/>
                </a:lnTo>
                <a:lnTo>
                  <a:pt x="22240" y="108814"/>
                </a:lnTo>
                <a:lnTo>
                  <a:pt x="23399" y="118486"/>
                </a:lnTo>
                <a:lnTo>
                  <a:pt x="24172" y="126839"/>
                </a:lnTo>
                <a:lnTo>
                  <a:pt x="25640" y="134312"/>
                </a:lnTo>
                <a:lnTo>
                  <a:pt x="27571" y="141199"/>
                </a:lnTo>
                <a:lnTo>
                  <a:pt x="29810" y="147696"/>
                </a:lnTo>
                <a:lnTo>
                  <a:pt x="31303" y="153932"/>
                </a:lnTo>
                <a:lnTo>
                  <a:pt x="32299" y="159994"/>
                </a:lnTo>
                <a:lnTo>
                  <a:pt x="32963" y="165941"/>
                </a:lnTo>
                <a:lnTo>
                  <a:pt x="33405" y="170858"/>
                </a:lnTo>
                <a:lnTo>
                  <a:pt x="33896" y="178861"/>
                </a:lnTo>
                <a:lnTo>
                  <a:pt x="34114" y="190673"/>
                </a:lnTo>
                <a:lnTo>
                  <a:pt x="34255" y="212438"/>
                </a:lnTo>
                <a:lnTo>
                  <a:pt x="35219" y="216143"/>
                </a:lnTo>
                <a:lnTo>
                  <a:pt x="38830" y="222800"/>
                </a:lnTo>
                <a:lnTo>
                  <a:pt x="40174" y="224004"/>
                </a:lnTo>
                <a:lnTo>
                  <a:pt x="41071" y="223854"/>
                </a:lnTo>
                <a:lnTo>
                  <a:pt x="41668" y="222802"/>
                </a:lnTo>
                <a:lnTo>
                  <a:pt x="41113" y="221147"/>
                </a:lnTo>
                <a:lnTo>
                  <a:pt x="37958" y="216769"/>
                </a:lnTo>
                <a:lnTo>
                  <a:pt x="36735" y="213316"/>
                </a:lnTo>
                <a:lnTo>
                  <a:pt x="35920" y="209109"/>
                </a:lnTo>
                <a:lnTo>
                  <a:pt x="35377" y="204399"/>
                </a:lnTo>
                <a:lnTo>
                  <a:pt x="34062" y="198401"/>
                </a:lnTo>
                <a:lnTo>
                  <a:pt x="32233" y="191546"/>
                </a:lnTo>
                <a:lnTo>
                  <a:pt x="30061" y="184118"/>
                </a:lnTo>
                <a:lnTo>
                  <a:pt x="28612" y="177261"/>
                </a:lnTo>
                <a:lnTo>
                  <a:pt x="27647" y="170784"/>
                </a:lnTo>
                <a:lnTo>
                  <a:pt x="27004" y="164562"/>
                </a:lnTo>
                <a:lnTo>
                  <a:pt x="26575" y="155651"/>
                </a:lnTo>
                <a:lnTo>
                  <a:pt x="26099" y="133050"/>
                </a:lnTo>
                <a:lnTo>
                  <a:pt x="26923" y="120355"/>
                </a:lnTo>
                <a:lnTo>
                  <a:pt x="28426" y="107130"/>
                </a:lnTo>
                <a:lnTo>
                  <a:pt x="30381" y="93550"/>
                </a:lnTo>
                <a:lnTo>
                  <a:pt x="33588" y="80688"/>
                </a:lnTo>
                <a:lnTo>
                  <a:pt x="37633" y="68302"/>
                </a:lnTo>
                <a:lnTo>
                  <a:pt x="42233" y="56235"/>
                </a:lnTo>
                <a:lnTo>
                  <a:pt x="46252" y="47238"/>
                </a:lnTo>
                <a:lnTo>
                  <a:pt x="49885" y="40288"/>
                </a:lnTo>
                <a:lnTo>
                  <a:pt x="53258" y="34701"/>
                </a:lnTo>
                <a:lnTo>
                  <a:pt x="57413" y="29072"/>
                </a:lnTo>
                <a:lnTo>
                  <a:pt x="62089" y="23415"/>
                </a:lnTo>
                <a:lnTo>
                  <a:pt x="71409" y="13001"/>
                </a:lnTo>
                <a:lnTo>
                  <a:pt x="78727" y="5197"/>
                </a:lnTo>
                <a:lnTo>
                  <a:pt x="82012" y="2735"/>
                </a:lnTo>
                <a:lnTo>
                  <a:pt x="85154" y="1094"/>
                </a:lnTo>
                <a:lnTo>
                  <a:pt x="88202" y="0"/>
                </a:lnTo>
                <a:lnTo>
                  <a:pt x="91186" y="223"/>
                </a:lnTo>
                <a:lnTo>
                  <a:pt x="94129" y="1324"/>
                </a:lnTo>
                <a:lnTo>
                  <a:pt x="97042" y="3011"/>
                </a:lnTo>
                <a:lnTo>
                  <a:pt x="99938" y="5088"/>
                </a:lnTo>
                <a:lnTo>
                  <a:pt x="102820" y="7425"/>
                </a:lnTo>
                <a:lnTo>
                  <a:pt x="105694" y="9935"/>
                </a:lnTo>
                <a:lnTo>
                  <a:pt x="109515" y="14467"/>
                </a:lnTo>
                <a:lnTo>
                  <a:pt x="113967" y="20345"/>
                </a:lnTo>
                <a:lnTo>
                  <a:pt x="118840" y="27121"/>
                </a:lnTo>
                <a:lnTo>
                  <a:pt x="122090" y="33544"/>
                </a:lnTo>
                <a:lnTo>
                  <a:pt x="124255" y="39731"/>
                </a:lnTo>
                <a:lnTo>
                  <a:pt x="125699" y="45760"/>
                </a:lnTo>
                <a:lnTo>
                  <a:pt x="127614" y="51685"/>
                </a:lnTo>
                <a:lnTo>
                  <a:pt x="129844" y="57539"/>
                </a:lnTo>
                <a:lnTo>
                  <a:pt x="132282" y="63348"/>
                </a:lnTo>
                <a:lnTo>
                  <a:pt x="133908" y="69125"/>
                </a:lnTo>
                <a:lnTo>
                  <a:pt x="134992" y="74881"/>
                </a:lnTo>
                <a:lnTo>
                  <a:pt x="139058" y="104785"/>
                </a:lnTo>
                <a:lnTo>
                  <a:pt x="141282" y="120562"/>
                </a:lnTo>
                <a:lnTo>
                  <a:pt x="142765" y="136795"/>
                </a:lnTo>
                <a:lnTo>
                  <a:pt x="143754" y="153332"/>
                </a:lnTo>
                <a:lnTo>
                  <a:pt x="145146" y="193752"/>
                </a:lnTo>
                <a:lnTo>
                  <a:pt x="145558" y="222873"/>
                </a:lnTo>
                <a:lnTo>
                  <a:pt x="145732" y="28070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64"/>
          <p:cNvSpPr/>
          <p:nvPr/>
        </p:nvSpPr>
        <p:spPr>
          <a:xfrm>
            <a:off x="9029700" y="1723072"/>
            <a:ext cx="34288" cy="421780"/>
          </a:xfrm>
          <a:custGeom>
            <a:avLst/>
            <a:gdLst/>
            <a:ahLst/>
            <a:cxnLst/>
            <a:rect l="0" t="0" r="0" b="0"/>
            <a:pathLst>
              <a:path w="34288" h="421780">
                <a:moveTo>
                  <a:pt x="0" y="0"/>
                </a:moveTo>
                <a:lnTo>
                  <a:pt x="0" y="4551"/>
                </a:lnTo>
                <a:lnTo>
                  <a:pt x="952" y="8749"/>
                </a:lnTo>
                <a:lnTo>
                  <a:pt x="2540" y="14405"/>
                </a:lnTo>
                <a:lnTo>
                  <a:pt x="4550" y="21033"/>
                </a:lnTo>
                <a:lnTo>
                  <a:pt x="5891" y="26405"/>
                </a:lnTo>
                <a:lnTo>
                  <a:pt x="6784" y="30938"/>
                </a:lnTo>
                <a:lnTo>
                  <a:pt x="7381" y="34913"/>
                </a:lnTo>
                <a:lnTo>
                  <a:pt x="8730" y="41373"/>
                </a:lnTo>
                <a:lnTo>
                  <a:pt x="12770" y="58710"/>
                </a:lnTo>
                <a:lnTo>
                  <a:pt x="15182" y="67715"/>
                </a:lnTo>
                <a:lnTo>
                  <a:pt x="20400" y="85341"/>
                </a:lnTo>
                <a:lnTo>
                  <a:pt x="23125" y="97851"/>
                </a:lnTo>
                <a:lnTo>
                  <a:pt x="25894" y="112859"/>
                </a:lnTo>
                <a:lnTo>
                  <a:pt x="28692" y="129532"/>
                </a:lnTo>
                <a:lnTo>
                  <a:pt x="30558" y="143505"/>
                </a:lnTo>
                <a:lnTo>
                  <a:pt x="31802" y="155677"/>
                </a:lnTo>
                <a:lnTo>
                  <a:pt x="32631" y="166650"/>
                </a:lnTo>
                <a:lnTo>
                  <a:pt x="33184" y="175870"/>
                </a:lnTo>
                <a:lnTo>
                  <a:pt x="33799" y="191194"/>
                </a:lnTo>
                <a:lnTo>
                  <a:pt x="34144" y="215083"/>
                </a:lnTo>
                <a:lnTo>
                  <a:pt x="34287" y="306247"/>
                </a:lnTo>
                <a:lnTo>
                  <a:pt x="33334" y="314655"/>
                </a:lnTo>
                <a:lnTo>
                  <a:pt x="31748" y="322165"/>
                </a:lnTo>
                <a:lnTo>
                  <a:pt x="29737" y="329077"/>
                </a:lnTo>
                <a:lnTo>
                  <a:pt x="28398" y="337494"/>
                </a:lnTo>
                <a:lnTo>
                  <a:pt x="27504" y="346916"/>
                </a:lnTo>
                <a:lnTo>
                  <a:pt x="26511" y="364688"/>
                </a:lnTo>
                <a:lnTo>
                  <a:pt x="26070" y="375761"/>
                </a:lnTo>
                <a:lnTo>
                  <a:pt x="25822" y="391901"/>
                </a:lnTo>
                <a:lnTo>
                  <a:pt x="24835" y="396522"/>
                </a:lnTo>
                <a:lnTo>
                  <a:pt x="23224" y="400556"/>
                </a:lnTo>
                <a:lnTo>
                  <a:pt x="21197" y="404197"/>
                </a:lnTo>
                <a:lnTo>
                  <a:pt x="19846" y="407577"/>
                </a:lnTo>
                <a:lnTo>
                  <a:pt x="18946" y="410783"/>
                </a:lnTo>
                <a:lnTo>
                  <a:pt x="17500" y="418222"/>
                </a:lnTo>
                <a:lnTo>
                  <a:pt x="17302" y="421779"/>
                </a:lnTo>
                <a:lnTo>
                  <a:pt x="17144" y="42005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65"/>
          <p:cNvSpPr/>
          <p:nvPr/>
        </p:nvSpPr>
        <p:spPr>
          <a:xfrm>
            <a:off x="8961119" y="1819826"/>
            <a:ext cx="257176" cy="19628"/>
          </a:xfrm>
          <a:custGeom>
            <a:avLst/>
            <a:gdLst/>
            <a:ahLst/>
            <a:cxnLst/>
            <a:rect l="0" t="0" r="0" b="0"/>
            <a:pathLst>
              <a:path w="257176" h="19628">
                <a:moveTo>
                  <a:pt x="0" y="14688"/>
                </a:moveTo>
                <a:lnTo>
                  <a:pt x="23864" y="14688"/>
                </a:lnTo>
                <a:lnTo>
                  <a:pt x="32102" y="15641"/>
                </a:lnTo>
                <a:lnTo>
                  <a:pt x="42357" y="17229"/>
                </a:lnTo>
                <a:lnTo>
                  <a:pt x="53955" y="19239"/>
                </a:lnTo>
                <a:lnTo>
                  <a:pt x="64545" y="19627"/>
                </a:lnTo>
                <a:lnTo>
                  <a:pt x="74462" y="18934"/>
                </a:lnTo>
                <a:lnTo>
                  <a:pt x="83932" y="17519"/>
                </a:lnTo>
                <a:lnTo>
                  <a:pt x="93103" y="16575"/>
                </a:lnTo>
                <a:lnTo>
                  <a:pt x="102073" y="15946"/>
                </a:lnTo>
                <a:lnTo>
                  <a:pt x="110911" y="15527"/>
                </a:lnTo>
                <a:lnTo>
                  <a:pt x="129187" y="13343"/>
                </a:lnTo>
                <a:lnTo>
                  <a:pt x="203590" y="3071"/>
                </a:lnTo>
                <a:lnTo>
                  <a:pt x="219546" y="1229"/>
                </a:lnTo>
                <a:lnTo>
                  <a:pt x="232089" y="0"/>
                </a:lnTo>
                <a:lnTo>
                  <a:pt x="240451" y="134"/>
                </a:lnTo>
                <a:lnTo>
                  <a:pt x="246027" y="1176"/>
                </a:lnTo>
                <a:lnTo>
                  <a:pt x="257175" y="61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66"/>
          <p:cNvSpPr/>
          <p:nvPr/>
        </p:nvSpPr>
        <p:spPr>
          <a:xfrm>
            <a:off x="6946582" y="2366010"/>
            <a:ext cx="60009" cy="342901"/>
          </a:xfrm>
          <a:custGeom>
            <a:avLst/>
            <a:gdLst/>
            <a:ahLst/>
            <a:cxnLst/>
            <a:rect l="0" t="0" r="0" b="0"/>
            <a:pathLst>
              <a:path w="60009" h="342901">
                <a:moveTo>
                  <a:pt x="0" y="0"/>
                </a:moveTo>
                <a:lnTo>
                  <a:pt x="4551" y="13652"/>
                </a:lnTo>
                <a:lnTo>
                  <a:pt x="6844" y="22436"/>
                </a:lnTo>
                <a:lnTo>
                  <a:pt x="20151" y="79766"/>
                </a:lnTo>
                <a:lnTo>
                  <a:pt x="22959" y="97945"/>
                </a:lnTo>
                <a:lnTo>
                  <a:pt x="31462" y="167874"/>
                </a:lnTo>
                <a:lnTo>
                  <a:pt x="37160" y="204785"/>
                </a:lnTo>
                <a:lnTo>
                  <a:pt x="40014" y="218439"/>
                </a:lnTo>
                <a:lnTo>
                  <a:pt x="42868" y="229445"/>
                </a:lnTo>
                <a:lnTo>
                  <a:pt x="45724" y="238688"/>
                </a:lnTo>
                <a:lnTo>
                  <a:pt x="51437" y="259119"/>
                </a:lnTo>
                <a:lnTo>
                  <a:pt x="54294" y="269901"/>
                </a:lnTo>
                <a:lnTo>
                  <a:pt x="56199" y="282804"/>
                </a:lnTo>
                <a:lnTo>
                  <a:pt x="57468" y="297121"/>
                </a:lnTo>
                <a:lnTo>
                  <a:pt x="60008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67"/>
          <p:cNvSpPr/>
          <p:nvPr/>
        </p:nvSpPr>
        <p:spPr>
          <a:xfrm>
            <a:off x="6697980" y="2683192"/>
            <a:ext cx="711518" cy="42864"/>
          </a:xfrm>
          <a:custGeom>
            <a:avLst/>
            <a:gdLst/>
            <a:ahLst/>
            <a:cxnLst/>
            <a:rect l="0" t="0" r="0" b="0"/>
            <a:pathLst>
              <a:path w="711518" h="42864">
                <a:moveTo>
                  <a:pt x="0" y="0"/>
                </a:moveTo>
                <a:lnTo>
                  <a:pt x="11931" y="11932"/>
                </a:lnTo>
                <a:lnTo>
                  <a:pt x="14621" y="13669"/>
                </a:lnTo>
                <a:lnTo>
                  <a:pt x="17368" y="14828"/>
                </a:lnTo>
                <a:lnTo>
                  <a:pt x="20151" y="15601"/>
                </a:lnTo>
                <a:lnTo>
                  <a:pt x="37720" y="16687"/>
                </a:lnTo>
                <a:lnTo>
                  <a:pt x="56472" y="17010"/>
                </a:lnTo>
                <a:lnTo>
                  <a:pt x="105950" y="17105"/>
                </a:lnTo>
                <a:lnTo>
                  <a:pt x="124926" y="18071"/>
                </a:lnTo>
                <a:lnTo>
                  <a:pt x="143291" y="19667"/>
                </a:lnTo>
                <a:lnTo>
                  <a:pt x="161250" y="21684"/>
                </a:lnTo>
                <a:lnTo>
                  <a:pt x="176080" y="23028"/>
                </a:lnTo>
                <a:lnTo>
                  <a:pt x="188824" y="23925"/>
                </a:lnTo>
                <a:lnTo>
                  <a:pt x="210604" y="24921"/>
                </a:lnTo>
                <a:lnTo>
                  <a:pt x="229809" y="25363"/>
                </a:lnTo>
                <a:lnTo>
                  <a:pt x="466772" y="25686"/>
                </a:lnTo>
                <a:lnTo>
                  <a:pt x="502634" y="26649"/>
                </a:lnTo>
                <a:lnTo>
                  <a:pt x="572960" y="30259"/>
                </a:lnTo>
                <a:lnTo>
                  <a:pt x="601048" y="32555"/>
                </a:lnTo>
                <a:lnTo>
                  <a:pt x="624536" y="35038"/>
                </a:lnTo>
                <a:lnTo>
                  <a:pt x="711517" y="428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68"/>
          <p:cNvSpPr/>
          <p:nvPr/>
        </p:nvSpPr>
        <p:spPr>
          <a:xfrm>
            <a:off x="6509384" y="3043237"/>
            <a:ext cx="111444" cy="454343"/>
          </a:xfrm>
          <a:custGeom>
            <a:avLst/>
            <a:gdLst/>
            <a:ahLst/>
            <a:cxnLst/>
            <a:rect l="0" t="0" r="0" b="0"/>
            <a:pathLst>
              <a:path w="111444" h="454343">
                <a:moveTo>
                  <a:pt x="0" y="0"/>
                </a:moveTo>
                <a:lnTo>
                  <a:pt x="16483" y="16483"/>
                </a:lnTo>
                <a:lnTo>
                  <a:pt x="19562" y="20513"/>
                </a:lnTo>
                <a:lnTo>
                  <a:pt x="22982" y="27532"/>
                </a:lnTo>
                <a:lnTo>
                  <a:pt x="29582" y="41447"/>
                </a:lnTo>
                <a:lnTo>
                  <a:pt x="34009" y="50491"/>
                </a:lnTo>
                <a:lnTo>
                  <a:pt x="36961" y="59378"/>
                </a:lnTo>
                <a:lnTo>
                  <a:pt x="38928" y="68160"/>
                </a:lnTo>
                <a:lnTo>
                  <a:pt x="40240" y="76873"/>
                </a:lnTo>
                <a:lnTo>
                  <a:pt x="42067" y="85539"/>
                </a:lnTo>
                <a:lnTo>
                  <a:pt x="44237" y="94173"/>
                </a:lnTo>
                <a:lnTo>
                  <a:pt x="46636" y="102787"/>
                </a:lnTo>
                <a:lnTo>
                  <a:pt x="51843" y="119978"/>
                </a:lnTo>
                <a:lnTo>
                  <a:pt x="54564" y="128563"/>
                </a:lnTo>
                <a:lnTo>
                  <a:pt x="56379" y="137144"/>
                </a:lnTo>
                <a:lnTo>
                  <a:pt x="57588" y="145722"/>
                </a:lnTo>
                <a:lnTo>
                  <a:pt x="58395" y="154298"/>
                </a:lnTo>
                <a:lnTo>
                  <a:pt x="59885" y="163825"/>
                </a:lnTo>
                <a:lnTo>
                  <a:pt x="61831" y="173987"/>
                </a:lnTo>
                <a:lnTo>
                  <a:pt x="64081" y="184571"/>
                </a:lnTo>
                <a:lnTo>
                  <a:pt x="67486" y="209725"/>
                </a:lnTo>
                <a:lnTo>
                  <a:pt x="80426" y="316352"/>
                </a:lnTo>
                <a:lnTo>
                  <a:pt x="84098" y="339489"/>
                </a:lnTo>
                <a:lnTo>
                  <a:pt x="87498" y="357771"/>
                </a:lnTo>
                <a:lnTo>
                  <a:pt x="89765" y="371864"/>
                </a:lnTo>
                <a:lnTo>
                  <a:pt x="91276" y="383165"/>
                </a:lnTo>
                <a:lnTo>
                  <a:pt x="92283" y="392603"/>
                </a:lnTo>
                <a:lnTo>
                  <a:pt x="93907" y="401753"/>
                </a:lnTo>
                <a:lnTo>
                  <a:pt x="95943" y="410711"/>
                </a:lnTo>
                <a:lnTo>
                  <a:pt x="98252" y="419540"/>
                </a:lnTo>
                <a:lnTo>
                  <a:pt x="100744" y="427331"/>
                </a:lnTo>
                <a:lnTo>
                  <a:pt x="103358" y="434429"/>
                </a:lnTo>
                <a:lnTo>
                  <a:pt x="111443" y="4543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69"/>
          <p:cNvSpPr/>
          <p:nvPr/>
        </p:nvSpPr>
        <p:spPr>
          <a:xfrm>
            <a:off x="6423659" y="2957693"/>
            <a:ext cx="281404" cy="205401"/>
          </a:xfrm>
          <a:custGeom>
            <a:avLst/>
            <a:gdLst/>
            <a:ahLst/>
            <a:cxnLst/>
            <a:rect l="0" t="0" r="0" b="0"/>
            <a:pathLst>
              <a:path w="281404" h="205401">
                <a:moveTo>
                  <a:pt x="0" y="94117"/>
                </a:moveTo>
                <a:lnTo>
                  <a:pt x="20401" y="53317"/>
                </a:lnTo>
                <a:lnTo>
                  <a:pt x="24078" y="48819"/>
                </a:lnTo>
                <a:lnTo>
                  <a:pt x="28435" y="44869"/>
                </a:lnTo>
                <a:lnTo>
                  <a:pt x="33244" y="41282"/>
                </a:lnTo>
                <a:lnTo>
                  <a:pt x="38355" y="37939"/>
                </a:lnTo>
                <a:lnTo>
                  <a:pt x="43668" y="34757"/>
                </a:lnTo>
                <a:lnTo>
                  <a:pt x="49115" y="31684"/>
                </a:lnTo>
                <a:lnTo>
                  <a:pt x="55604" y="27730"/>
                </a:lnTo>
                <a:lnTo>
                  <a:pt x="70433" y="18256"/>
                </a:lnTo>
                <a:lnTo>
                  <a:pt x="78388" y="14015"/>
                </a:lnTo>
                <a:lnTo>
                  <a:pt x="86549" y="10236"/>
                </a:lnTo>
                <a:lnTo>
                  <a:pt x="94846" y="6764"/>
                </a:lnTo>
                <a:lnTo>
                  <a:pt x="103236" y="4449"/>
                </a:lnTo>
                <a:lnTo>
                  <a:pt x="111687" y="2906"/>
                </a:lnTo>
                <a:lnTo>
                  <a:pt x="120178" y="1877"/>
                </a:lnTo>
                <a:lnTo>
                  <a:pt x="128697" y="1191"/>
                </a:lnTo>
                <a:lnTo>
                  <a:pt x="137233" y="734"/>
                </a:lnTo>
                <a:lnTo>
                  <a:pt x="153385" y="226"/>
                </a:lnTo>
                <a:lnTo>
                  <a:pt x="166914" y="0"/>
                </a:lnTo>
                <a:lnTo>
                  <a:pt x="174142" y="892"/>
                </a:lnTo>
                <a:lnTo>
                  <a:pt x="181817" y="2439"/>
                </a:lnTo>
                <a:lnTo>
                  <a:pt x="189792" y="4423"/>
                </a:lnTo>
                <a:lnTo>
                  <a:pt x="197012" y="6699"/>
                </a:lnTo>
                <a:lnTo>
                  <a:pt x="203732" y="9168"/>
                </a:lnTo>
                <a:lnTo>
                  <a:pt x="210117" y="11767"/>
                </a:lnTo>
                <a:lnTo>
                  <a:pt x="216279" y="14452"/>
                </a:lnTo>
                <a:lnTo>
                  <a:pt x="228204" y="19975"/>
                </a:lnTo>
                <a:lnTo>
                  <a:pt x="262856" y="36980"/>
                </a:lnTo>
                <a:lnTo>
                  <a:pt x="266677" y="40786"/>
                </a:lnTo>
                <a:lnTo>
                  <a:pt x="269225" y="45227"/>
                </a:lnTo>
                <a:lnTo>
                  <a:pt x="270924" y="50094"/>
                </a:lnTo>
                <a:lnTo>
                  <a:pt x="273008" y="54291"/>
                </a:lnTo>
                <a:lnTo>
                  <a:pt x="275351" y="58041"/>
                </a:lnTo>
                <a:lnTo>
                  <a:pt x="277865" y="61494"/>
                </a:lnTo>
                <a:lnTo>
                  <a:pt x="279541" y="65700"/>
                </a:lnTo>
                <a:lnTo>
                  <a:pt x="280658" y="70410"/>
                </a:lnTo>
                <a:lnTo>
                  <a:pt x="281403" y="75455"/>
                </a:lnTo>
                <a:lnTo>
                  <a:pt x="280947" y="81675"/>
                </a:lnTo>
                <a:lnTo>
                  <a:pt x="279691" y="88680"/>
                </a:lnTo>
                <a:lnTo>
                  <a:pt x="277901" y="96207"/>
                </a:lnTo>
                <a:lnTo>
                  <a:pt x="275755" y="103130"/>
                </a:lnTo>
                <a:lnTo>
                  <a:pt x="273372" y="109651"/>
                </a:lnTo>
                <a:lnTo>
                  <a:pt x="270830" y="115903"/>
                </a:lnTo>
                <a:lnTo>
                  <a:pt x="268184" y="121976"/>
                </a:lnTo>
                <a:lnTo>
                  <a:pt x="262704" y="133803"/>
                </a:lnTo>
                <a:lnTo>
                  <a:pt x="258956" y="139624"/>
                </a:lnTo>
                <a:lnTo>
                  <a:pt x="254552" y="145410"/>
                </a:lnTo>
                <a:lnTo>
                  <a:pt x="249711" y="151172"/>
                </a:lnTo>
                <a:lnTo>
                  <a:pt x="244580" y="155966"/>
                </a:lnTo>
                <a:lnTo>
                  <a:pt x="239253" y="160115"/>
                </a:lnTo>
                <a:lnTo>
                  <a:pt x="233798" y="163833"/>
                </a:lnTo>
                <a:lnTo>
                  <a:pt x="228255" y="168216"/>
                </a:lnTo>
                <a:lnTo>
                  <a:pt x="222655" y="173044"/>
                </a:lnTo>
                <a:lnTo>
                  <a:pt x="217017" y="178167"/>
                </a:lnTo>
                <a:lnTo>
                  <a:pt x="211353" y="182535"/>
                </a:lnTo>
                <a:lnTo>
                  <a:pt x="205672" y="186400"/>
                </a:lnTo>
                <a:lnTo>
                  <a:pt x="199980" y="189929"/>
                </a:lnTo>
                <a:lnTo>
                  <a:pt x="193327" y="193234"/>
                </a:lnTo>
                <a:lnTo>
                  <a:pt x="186036" y="196390"/>
                </a:lnTo>
                <a:lnTo>
                  <a:pt x="178317" y="199446"/>
                </a:lnTo>
                <a:lnTo>
                  <a:pt x="171265" y="201484"/>
                </a:lnTo>
                <a:lnTo>
                  <a:pt x="164659" y="202842"/>
                </a:lnTo>
                <a:lnTo>
                  <a:pt x="158350" y="203748"/>
                </a:lnTo>
                <a:lnTo>
                  <a:pt x="152240" y="204352"/>
                </a:lnTo>
                <a:lnTo>
                  <a:pt x="146261" y="204754"/>
                </a:lnTo>
                <a:lnTo>
                  <a:pt x="135491" y="205201"/>
                </a:lnTo>
                <a:lnTo>
                  <a:pt x="127528" y="205400"/>
                </a:lnTo>
                <a:lnTo>
                  <a:pt x="122167" y="204500"/>
                </a:lnTo>
                <a:lnTo>
                  <a:pt x="115734" y="202948"/>
                </a:lnTo>
                <a:lnTo>
                  <a:pt x="108589" y="200961"/>
                </a:lnTo>
                <a:lnTo>
                  <a:pt x="102872" y="199636"/>
                </a:lnTo>
                <a:lnTo>
                  <a:pt x="98110" y="198753"/>
                </a:lnTo>
                <a:lnTo>
                  <a:pt x="77153" y="19698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70"/>
          <p:cNvSpPr/>
          <p:nvPr/>
        </p:nvSpPr>
        <p:spPr>
          <a:xfrm>
            <a:off x="6757987" y="2975034"/>
            <a:ext cx="222886" cy="222495"/>
          </a:xfrm>
          <a:custGeom>
            <a:avLst/>
            <a:gdLst/>
            <a:ahLst/>
            <a:cxnLst/>
            <a:rect l="0" t="0" r="0" b="0"/>
            <a:pathLst>
              <a:path w="222886" h="222495">
                <a:moveTo>
                  <a:pt x="0" y="136783"/>
                </a:moveTo>
                <a:lnTo>
                  <a:pt x="13653" y="132232"/>
                </a:lnTo>
                <a:lnTo>
                  <a:pt x="19579" y="129939"/>
                </a:lnTo>
                <a:lnTo>
                  <a:pt x="25436" y="127458"/>
                </a:lnTo>
                <a:lnTo>
                  <a:pt x="37023" y="122161"/>
                </a:lnTo>
                <a:lnTo>
                  <a:pt x="48522" y="116632"/>
                </a:lnTo>
                <a:lnTo>
                  <a:pt x="53303" y="113824"/>
                </a:lnTo>
                <a:lnTo>
                  <a:pt x="57443" y="111000"/>
                </a:lnTo>
                <a:lnTo>
                  <a:pt x="61155" y="108164"/>
                </a:lnTo>
                <a:lnTo>
                  <a:pt x="67821" y="102473"/>
                </a:lnTo>
                <a:lnTo>
                  <a:pt x="73958" y="96769"/>
                </a:lnTo>
                <a:lnTo>
                  <a:pt x="79860" y="91059"/>
                </a:lnTo>
                <a:lnTo>
                  <a:pt x="82768" y="87250"/>
                </a:lnTo>
                <a:lnTo>
                  <a:pt x="85658" y="82807"/>
                </a:lnTo>
                <a:lnTo>
                  <a:pt x="88538" y="77939"/>
                </a:lnTo>
                <a:lnTo>
                  <a:pt x="90458" y="73741"/>
                </a:lnTo>
                <a:lnTo>
                  <a:pt x="91738" y="69990"/>
                </a:lnTo>
                <a:lnTo>
                  <a:pt x="92590" y="66537"/>
                </a:lnTo>
                <a:lnTo>
                  <a:pt x="93160" y="61377"/>
                </a:lnTo>
                <a:lnTo>
                  <a:pt x="93539" y="55080"/>
                </a:lnTo>
                <a:lnTo>
                  <a:pt x="93792" y="48024"/>
                </a:lnTo>
                <a:lnTo>
                  <a:pt x="93008" y="42368"/>
                </a:lnTo>
                <a:lnTo>
                  <a:pt x="91533" y="37645"/>
                </a:lnTo>
                <a:lnTo>
                  <a:pt x="89597" y="33543"/>
                </a:lnTo>
                <a:lnTo>
                  <a:pt x="85449" y="27952"/>
                </a:lnTo>
                <a:lnTo>
                  <a:pt x="79826" y="21366"/>
                </a:lnTo>
                <a:lnTo>
                  <a:pt x="73220" y="14119"/>
                </a:lnTo>
                <a:lnTo>
                  <a:pt x="67863" y="9287"/>
                </a:lnTo>
                <a:lnTo>
                  <a:pt x="63340" y="6066"/>
                </a:lnTo>
                <a:lnTo>
                  <a:pt x="59372" y="3918"/>
                </a:lnTo>
                <a:lnTo>
                  <a:pt x="52422" y="1532"/>
                </a:lnTo>
                <a:lnTo>
                  <a:pt x="46159" y="471"/>
                </a:lnTo>
                <a:lnTo>
                  <a:pt x="40201" y="0"/>
                </a:lnTo>
                <a:lnTo>
                  <a:pt x="37278" y="2732"/>
                </a:lnTo>
                <a:lnTo>
                  <a:pt x="34377" y="7411"/>
                </a:lnTo>
                <a:lnTo>
                  <a:pt x="22877" y="30901"/>
                </a:lnTo>
                <a:lnTo>
                  <a:pt x="20014" y="38572"/>
                </a:lnTo>
                <a:lnTo>
                  <a:pt x="17153" y="47497"/>
                </a:lnTo>
                <a:lnTo>
                  <a:pt x="11433" y="66620"/>
                </a:lnTo>
                <a:lnTo>
                  <a:pt x="5717" y="84645"/>
                </a:lnTo>
                <a:lnTo>
                  <a:pt x="3811" y="92499"/>
                </a:lnTo>
                <a:lnTo>
                  <a:pt x="2541" y="99640"/>
                </a:lnTo>
                <a:lnTo>
                  <a:pt x="1694" y="106306"/>
                </a:lnTo>
                <a:lnTo>
                  <a:pt x="1129" y="113608"/>
                </a:lnTo>
                <a:lnTo>
                  <a:pt x="753" y="121333"/>
                </a:lnTo>
                <a:lnTo>
                  <a:pt x="335" y="136584"/>
                </a:lnTo>
                <a:lnTo>
                  <a:pt x="149" y="149712"/>
                </a:lnTo>
                <a:lnTo>
                  <a:pt x="2005" y="157785"/>
                </a:lnTo>
                <a:lnTo>
                  <a:pt x="5146" y="166977"/>
                </a:lnTo>
                <a:lnTo>
                  <a:pt x="9146" y="176915"/>
                </a:lnTo>
                <a:lnTo>
                  <a:pt x="12764" y="184492"/>
                </a:lnTo>
                <a:lnTo>
                  <a:pt x="16130" y="190497"/>
                </a:lnTo>
                <a:lnTo>
                  <a:pt x="19326" y="195452"/>
                </a:lnTo>
                <a:lnTo>
                  <a:pt x="22409" y="199708"/>
                </a:lnTo>
                <a:lnTo>
                  <a:pt x="25416" y="203498"/>
                </a:lnTo>
                <a:lnTo>
                  <a:pt x="28374" y="206977"/>
                </a:lnTo>
                <a:lnTo>
                  <a:pt x="32252" y="210249"/>
                </a:lnTo>
                <a:lnTo>
                  <a:pt x="36741" y="213383"/>
                </a:lnTo>
                <a:lnTo>
                  <a:pt x="41639" y="216425"/>
                </a:lnTo>
                <a:lnTo>
                  <a:pt x="45857" y="218453"/>
                </a:lnTo>
                <a:lnTo>
                  <a:pt x="49622" y="219804"/>
                </a:lnTo>
                <a:lnTo>
                  <a:pt x="53083" y="220706"/>
                </a:lnTo>
                <a:lnTo>
                  <a:pt x="57297" y="221306"/>
                </a:lnTo>
                <a:lnTo>
                  <a:pt x="62010" y="221707"/>
                </a:lnTo>
                <a:lnTo>
                  <a:pt x="71375" y="222152"/>
                </a:lnTo>
                <a:lnTo>
                  <a:pt x="78712" y="222350"/>
                </a:lnTo>
                <a:lnTo>
                  <a:pt x="108973" y="222494"/>
                </a:lnTo>
                <a:lnTo>
                  <a:pt x="114559" y="221546"/>
                </a:lnTo>
                <a:lnTo>
                  <a:pt x="120188" y="219962"/>
                </a:lnTo>
                <a:lnTo>
                  <a:pt x="125845" y="217953"/>
                </a:lnTo>
                <a:lnTo>
                  <a:pt x="131521" y="215661"/>
                </a:lnTo>
                <a:lnTo>
                  <a:pt x="137211" y="213181"/>
                </a:lnTo>
                <a:lnTo>
                  <a:pt x="148613" y="207885"/>
                </a:lnTo>
                <a:lnTo>
                  <a:pt x="160030" y="202357"/>
                </a:lnTo>
                <a:lnTo>
                  <a:pt x="165742" y="198596"/>
                </a:lnTo>
                <a:lnTo>
                  <a:pt x="171455" y="194184"/>
                </a:lnTo>
                <a:lnTo>
                  <a:pt x="177168" y="189338"/>
                </a:lnTo>
                <a:lnTo>
                  <a:pt x="182882" y="185155"/>
                </a:lnTo>
                <a:lnTo>
                  <a:pt x="188596" y="181414"/>
                </a:lnTo>
                <a:lnTo>
                  <a:pt x="194311" y="177966"/>
                </a:lnTo>
                <a:lnTo>
                  <a:pt x="200026" y="174716"/>
                </a:lnTo>
                <a:lnTo>
                  <a:pt x="211456" y="168565"/>
                </a:lnTo>
                <a:lnTo>
                  <a:pt x="215265" y="165591"/>
                </a:lnTo>
                <a:lnTo>
                  <a:pt x="217805" y="162656"/>
                </a:lnTo>
                <a:lnTo>
                  <a:pt x="222885" y="1539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71"/>
          <p:cNvSpPr/>
          <p:nvPr/>
        </p:nvSpPr>
        <p:spPr>
          <a:xfrm>
            <a:off x="6993078" y="2931795"/>
            <a:ext cx="124955" cy="285623"/>
          </a:xfrm>
          <a:custGeom>
            <a:avLst/>
            <a:gdLst/>
            <a:ahLst/>
            <a:cxnLst/>
            <a:rect l="0" t="0" r="0" b="0"/>
            <a:pathLst>
              <a:path w="124955" h="285623">
                <a:moveTo>
                  <a:pt x="4939" y="34290"/>
                </a:moveTo>
                <a:lnTo>
                  <a:pt x="388" y="34290"/>
                </a:lnTo>
                <a:lnTo>
                  <a:pt x="0" y="35242"/>
                </a:lnTo>
                <a:lnTo>
                  <a:pt x="694" y="36830"/>
                </a:lnTo>
                <a:lnTo>
                  <a:pt x="2109" y="38841"/>
                </a:lnTo>
                <a:lnTo>
                  <a:pt x="3681" y="43615"/>
                </a:lnTo>
                <a:lnTo>
                  <a:pt x="4101" y="46221"/>
                </a:lnTo>
                <a:lnTo>
                  <a:pt x="6285" y="50817"/>
                </a:lnTo>
                <a:lnTo>
                  <a:pt x="9647" y="56738"/>
                </a:lnTo>
                <a:lnTo>
                  <a:pt x="13792" y="63542"/>
                </a:lnTo>
                <a:lnTo>
                  <a:pt x="17509" y="69984"/>
                </a:lnTo>
                <a:lnTo>
                  <a:pt x="24178" y="82221"/>
                </a:lnTo>
                <a:lnTo>
                  <a:pt x="28243" y="91009"/>
                </a:lnTo>
                <a:lnTo>
                  <a:pt x="37839" y="113473"/>
                </a:lnTo>
                <a:lnTo>
                  <a:pt x="43065" y="127084"/>
                </a:lnTo>
                <a:lnTo>
                  <a:pt x="58569" y="170687"/>
                </a:lnTo>
                <a:lnTo>
                  <a:pt x="66239" y="193018"/>
                </a:lnTo>
                <a:lnTo>
                  <a:pt x="69618" y="202021"/>
                </a:lnTo>
                <a:lnTo>
                  <a:pt x="72824" y="209928"/>
                </a:lnTo>
                <a:lnTo>
                  <a:pt x="75913" y="217105"/>
                </a:lnTo>
                <a:lnTo>
                  <a:pt x="77973" y="223794"/>
                </a:lnTo>
                <a:lnTo>
                  <a:pt x="79346" y="230158"/>
                </a:lnTo>
                <a:lnTo>
                  <a:pt x="80261" y="236306"/>
                </a:lnTo>
                <a:lnTo>
                  <a:pt x="81824" y="242310"/>
                </a:lnTo>
                <a:lnTo>
                  <a:pt x="83818" y="248217"/>
                </a:lnTo>
                <a:lnTo>
                  <a:pt x="86100" y="254061"/>
                </a:lnTo>
                <a:lnTo>
                  <a:pt x="87621" y="259861"/>
                </a:lnTo>
                <a:lnTo>
                  <a:pt x="88636" y="265633"/>
                </a:lnTo>
                <a:lnTo>
                  <a:pt x="89312" y="271386"/>
                </a:lnTo>
                <a:lnTo>
                  <a:pt x="90715" y="276174"/>
                </a:lnTo>
                <a:lnTo>
                  <a:pt x="92603" y="280318"/>
                </a:lnTo>
                <a:lnTo>
                  <a:pt x="94814" y="284034"/>
                </a:lnTo>
                <a:lnTo>
                  <a:pt x="95336" y="285558"/>
                </a:lnTo>
                <a:lnTo>
                  <a:pt x="94731" y="285622"/>
                </a:lnTo>
                <a:lnTo>
                  <a:pt x="93376" y="284712"/>
                </a:lnTo>
                <a:lnTo>
                  <a:pt x="91519" y="282200"/>
                </a:lnTo>
                <a:lnTo>
                  <a:pt x="89330" y="278621"/>
                </a:lnTo>
                <a:lnTo>
                  <a:pt x="86916" y="274330"/>
                </a:lnTo>
                <a:lnTo>
                  <a:pt x="81696" y="264482"/>
                </a:lnTo>
                <a:lnTo>
                  <a:pt x="62066" y="225668"/>
                </a:lnTo>
                <a:lnTo>
                  <a:pt x="59216" y="219025"/>
                </a:lnTo>
                <a:lnTo>
                  <a:pt x="56364" y="211739"/>
                </a:lnTo>
                <a:lnTo>
                  <a:pt x="50654" y="196023"/>
                </a:lnTo>
                <a:lnTo>
                  <a:pt x="44942" y="179514"/>
                </a:lnTo>
                <a:lnTo>
                  <a:pt x="43038" y="169206"/>
                </a:lnTo>
                <a:lnTo>
                  <a:pt x="41768" y="157571"/>
                </a:lnTo>
                <a:lnTo>
                  <a:pt x="40922" y="145052"/>
                </a:lnTo>
                <a:lnTo>
                  <a:pt x="41311" y="133849"/>
                </a:lnTo>
                <a:lnTo>
                  <a:pt x="42522" y="123522"/>
                </a:lnTo>
                <a:lnTo>
                  <a:pt x="44282" y="113781"/>
                </a:lnTo>
                <a:lnTo>
                  <a:pt x="46407" y="105381"/>
                </a:lnTo>
                <a:lnTo>
                  <a:pt x="48777" y="97876"/>
                </a:lnTo>
                <a:lnTo>
                  <a:pt x="51309" y="90968"/>
                </a:lnTo>
                <a:lnTo>
                  <a:pt x="54903" y="82553"/>
                </a:lnTo>
                <a:lnTo>
                  <a:pt x="63975" y="63042"/>
                </a:lnTo>
                <a:lnTo>
                  <a:pt x="69062" y="54411"/>
                </a:lnTo>
                <a:lnTo>
                  <a:pt x="74358" y="46751"/>
                </a:lnTo>
                <a:lnTo>
                  <a:pt x="79793" y="39740"/>
                </a:lnTo>
                <a:lnTo>
                  <a:pt x="85321" y="34113"/>
                </a:lnTo>
                <a:lnTo>
                  <a:pt x="90912" y="29409"/>
                </a:lnTo>
                <a:lnTo>
                  <a:pt x="96545" y="25321"/>
                </a:lnTo>
                <a:lnTo>
                  <a:pt x="102204" y="20691"/>
                </a:lnTo>
                <a:lnTo>
                  <a:pt x="107883" y="15699"/>
                </a:lnTo>
                <a:lnTo>
                  <a:pt x="12495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72"/>
          <p:cNvSpPr/>
          <p:nvPr/>
        </p:nvSpPr>
        <p:spPr>
          <a:xfrm>
            <a:off x="7246619" y="2983230"/>
            <a:ext cx="51437" cy="505778"/>
          </a:xfrm>
          <a:custGeom>
            <a:avLst/>
            <a:gdLst/>
            <a:ahLst/>
            <a:cxnLst/>
            <a:rect l="0" t="0" r="0" b="0"/>
            <a:pathLst>
              <a:path w="51437" h="505778">
                <a:moveTo>
                  <a:pt x="0" y="0"/>
                </a:moveTo>
                <a:lnTo>
                  <a:pt x="0" y="23863"/>
                </a:lnTo>
                <a:lnTo>
                  <a:pt x="954" y="32101"/>
                </a:lnTo>
                <a:lnTo>
                  <a:pt x="2541" y="42356"/>
                </a:lnTo>
                <a:lnTo>
                  <a:pt x="4552" y="53954"/>
                </a:lnTo>
                <a:lnTo>
                  <a:pt x="5892" y="63592"/>
                </a:lnTo>
                <a:lnTo>
                  <a:pt x="7382" y="79380"/>
                </a:lnTo>
                <a:lnTo>
                  <a:pt x="9684" y="94830"/>
                </a:lnTo>
                <a:lnTo>
                  <a:pt x="17322" y="139937"/>
                </a:lnTo>
                <a:lnTo>
                  <a:pt x="21073" y="170443"/>
                </a:lnTo>
                <a:lnTo>
                  <a:pt x="27781" y="242440"/>
                </a:lnTo>
                <a:lnTo>
                  <a:pt x="29951" y="281641"/>
                </a:lnTo>
                <a:lnTo>
                  <a:pt x="32362" y="363299"/>
                </a:lnTo>
                <a:lnTo>
                  <a:pt x="33957" y="393647"/>
                </a:lnTo>
                <a:lnTo>
                  <a:pt x="35974" y="416736"/>
                </a:lnTo>
                <a:lnTo>
                  <a:pt x="38270" y="434986"/>
                </a:lnTo>
                <a:lnTo>
                  <a:pt x="39801" y="449058"/>
                </a:lnTo>
                <a:lnTo>
                  <a:pt x="40822" y="460345"/>
                </a:lnTo>
                <a:lnTo>
                  <a:pt x="41502" y="469774"/>
                </a:lnTo>
                <a:lnTo>
                  <a:pt x="42258" y="485331"/>
                </a:lnTo>
                <a:lnTo>
                  <a:pt x="42460" y="492146"/>
                </a:lnTo>
                <a:lnTo>
                  <a:pt x="43547" y="496690"/>
                </a:lnTo>
                <a:lnTo>
                  <a:pt x="45224" y="499719"/>
                </a:lnTo>
                <a:lnTo>
                  <a:pt x="51436" y="5057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73"/>
          <p:cNvSpPr/>
          <p:nvPr/>
        </p:nvSpPr>
        <p:spPr>
          <a:xfrm>
            <a:off x="7212330" y="2940381"/>
            <a:ext cx="255450" cy="205295"/>
          </a:xfrm>
          <a:custGeom>
            <a:avLst/>
            <a:gdLst/>
            <a:ahLst/>
            <a:cxnLst/>
            <a:rect l="0" t="0" r="0" b="0"/>
            <a:pathLst>
              <a:path w="255450" h="205295">
                <a:moveTo>
                  <a:pt x="0" y="51421"/>
                </a:moveTo>
                <a:lnTo>
                  <a:pt x="0" y="37769"/>
                </a:lnTo>
                <a:lnTo>
                  <a:pt x="952" y="32794"/>
                </a:lnTo>
                <a:lnTo>
                  <a:pt x="2540" y="28526"/>
                </a:lnTo>
                <a:lnTo>
                  <a:pt x="4551" y="24727"/>
                </a:lnTo>
                <a:lnTo>
                  <a:pt x="6844" y="21243"/>
                </a:lnTo>
                <a:lnTo>
                  <a:pt x="11931" y="14831"/>
                </a:lnTo>
                <a:lnTo>
                  <a:pt x="19908" y="8806"/>
                </a:lnTo>
                <a:lnTo>
                  <a:pt x="24701" y="5866"/>
                </a:lnTo>
                <a:lnTo>
                  <a:pt x="29803" y="3906"/>
                </a:lnTo>
                <a:lnTo>
                  <a:pt x="35109" y="2600"/>
                </a:lnTo>
                <a:lnTo>
                  <a:pt x="40550" y="1728"/>
                </a:lnTo>
                <a:lnTo>
                  <a:pt x="46084" y="1148"/>
                </a:lnTo>
                <a:lnTo>
                  <a:pt x="51677" y="760"/>
                </a:lnTo>
                <a:lnTo>
                  <a:pt x="57311" y="502"/>
                </a:lnTo>
                <a:lnTo>
                  <a:pt x="68651" y="216"/>
                </a:lnTo>
                <a:lnTo>
                  <a:pt x="130731" y="0"/>
                </a:lnTo>
                <a:lnTo>
                  <a:pt x="138589" y="947"/>
                </a:lnTo>
                <a:lnTo>
                  <a:pt x="146685" y="2532"/>
                </a:lnTo>
                <a:lnTo>
                  <a:pt x="154940" y="4541"/>
                </a:lnTo>
                <a:lnTo>
                  <a:pt x="162349" y="6833"/>
                </a:lnTo>
                <a:lnTo>
                  <a:pt x="169193" y="9313"/>
                </a:lnTo>
                <a:lnTo>
                  <a:pt x="175660" y="11919"/>
                </a:lnTo>
                <a:lnTo>
                  <a:pt x="183782" y="15561"/>
                </a:lnTo>
                <a:lnTo>
                  <a:pt x="202966" y="24688"/>
                </a:lnTo>
                <a:lnTo>
                  <a:pt x="210558" y="28837"/>
                </a:lnTo>
                <a:lnTo>
                  <a:pt x="216572" y="32555"/>
                </a:lnTo>
                <a:lnTo>
                  <a:pt x="221534" y="35986"/>
                </a:lnTo>
                <a:lnTo>
                  <a:pt x="225794" y="39226"/>
                </a:lnTo>
                <a:lnTo>
                  <a:pt x="233068" y="45366"/>
                </a:lnTo>
                <a:lnTo>
                  <a:pt x="239475" y="51270"/>
                </a:lnTo>
                <a:lnTo>
                  <a:pt x="242518" y="54178"/>
                </a:lnTo>
                <a:lnTo>
                  <a:pt x="245498" y="59926"/>
                </a:lnTo>
                <a:lnTo>
                  <a:pt x="248437" y="67569"/>
                </a:lnTo>
                <a:lnTo>
                  <a:pt x="251350" y="76474"/>
                </a:lnTo>
                <a:lnTo>
                  <a:pt x="253291" y="83363"/>
                </a:lnTo>
                <a:lnTo>
                  <a:pt x="254586" y="88908"/>
                </a:lnTo>
                <a:lnTo>
                  <a:pt x="255449" y="93557"/>
                </a:lnTo>
                <a:lnTo>
                  <a:pt x="255072" y="97609"/>
                </a:lnTo>
                <a:lnTo>
                  <a:pt x="253868" y="101263"/>
                </a:lnTo>
                <a:lnTo>
                  <a:pt x="252112" y="104652"/>
                </a:lnTo>
                <a:lnTo>
                  <a:pt x="249037" y="108816"/>
                </a:lnTo>
                <a:lnTo>
                  <a:pt x="245083" y="113497"/>
                </a:lnTo>
                <a:lnTo>
                  <a:pt x="236560" y="122825"/>
                </a:lnTo>
                <a:lnTo>
                  <a:pt x="229598" y="130146"/>
                </a:lnTo>
                <a:lnTo>
                  <a:pt x="226408" y="134385"/>
                </a:lnTo>
                <a:lnTo>
                  <a:pt x="223328" y="139115"/>
                </a:lnTo>
                <a:lnTo>
                  <a:pt x="220323" y="144174"/>
                </a:lnTo>
                <a:lnTo>
                  <a:pt x="215462" y="149451"/>
                </a:lnTo>
                <a:lnTo>
                  <a:pt x="209363" y="154875"/>
                </a:lnTo>
                <a:lnTo>
                  <a:pt x="202441" y="160395"/>
                </a:lnTo>
                <a:lnTo>
                  <a:pt x="195920" y="165028"/>
                </a:lnTo>
                <a:lnTo>
                  <a:pt x="189668" y="169069"/>
                </a:lnTo>
                <a:lnTo>
                  <a:pt x="183595" y="172716"/>
                </a:lnTo>
                <a:lnTo>
                  <a:pt x="169228" y="181847"/>
                </a:lnTo>
                <a:lnTo>
                  <a:pt x="161396" y="186949"/>
                </a:lnTo>
                <a:lnTo>
                  <a:pt x="154269" y="190351"/>
                </a:lnTo>
                <a:lnTo>
                  <a:pt x="147613" y="192619"/>
                </a:lnTo>
                <a:lnTo>
                  <a:pt x="141272" y="194130"/>
                </a:lnTo>
                <a:lnTo>
                  <a:pt x="135138" y="196090"/>
                </a:lnTo>
                <a:lnTo>
                  <a:pt x="129145" y="198350"/>
                </a:lnTo>
                <a:lnTo>
                  <a:pt x="123243" y="200809"/>
                </a:lnTo>
                <a:lnTo>
                  <a:pt x="117405" y="202448"/>
                </a:lnTo>
                <a:lnTo>
                  <a:pt x="111608" y="203541"/>
                </a:lnTo>
                <a:lnTo>
                  <a:pt x="105838" y="204269"/>
                </a:lnTo>
                <a:lnTo>
                  <a:pt x="101039" y="204755"/>
                </a:lnTo>
                <a:lnTo>
                  <a:pt x="93165" y="205294"/>
                </a:lnTo>
                <a:lnTo>
                  <a:pt x="89732" y="204486"/>
                </a:lnTo>
                <a:lnTo>
                  <a:pt x="86491" y="202994"/>
                </a:lnTo>
                <a:lnTo>
                  <a:pt x="77152" y="19715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74"/>
          <p:cNvSpPr/>
          <p:nvPr/>
        </p:nvSpPr>
        <p:spPr>
          <a:xfrm>
            <a:off x="7520940" y="2923728"/>
            <a:ext cx="154305" cy="304031"/>
          </a:xfrm>
          <a:custGeom>
            <a:avLst/>
            <a:gdLst/>
            <a:ahLst/>
            <a:cxnLst/>
            <a:rect l="0" t="0" r="0" b="0"/>
            <a:pathLst>
              <a:path w="154305" h="304031">
                <a:moveTo>
                  <a:pt x="0" y="145227"/>
                </a:moveTo>
                <a:lnTo>
                  <a:pt x="13652" y="145227"/>
                </a:lnTo>
                <a:lnTo>
                  <a:pt x="19578" y="144274"/>
                </a:lnTo>
                <a:lnTo>
                  <a:pt x="25435" y="142687"/>
                </a:lnTo>
                <a:lnTo>
                  <a:pt x="31244" y="140676"/>
                </a:lnTo>
                <a:lnTo>
                  <a:pt x="36070" y="139335"/>
                </a:lnTo>
                <a:lnTo>
                  <a:pt x="40238" y="138441"/>
                </a:lnTo>
                <a:lnTo>
                  <a:pt x="43971" y="137846"/>
                </a:lnTo>
                <a:lnTo>
                  <a:pt x="51221" y="134591"/>
                </a:lnTo>
                <a:lnTo>
                  <a:pt x="60818" y="129564"/>
                </a:lnTo>
                <a:lnTo>
                  <a:pt x="81322" y="118263"/>
                </a:lnTo>
                <a:lnTo>
                  <a:pt x="96785" y="110065"/>
                </a:lnTo>
                <a:lnTo>
                  <a:pt x="102624" y="105593"/>
                </a:lnTo>
                <a:lnTo>
                  <a:pt x="107468" y="100707"/>
                </a:lnTo>
                <a:lnTo>
                  <a:pt x="111650" y="95544"/>
                </a:lnTo>
                <a:lnTo>
                  <a:pt x="116344" y="90198"/>
                </a:lnTo>
                <a:lnTo>
                  <a:pt x="121377" y="84728"/>
                </a:lnTo>
                <a:lnTo>
                  <a:pt x="126638" y="79177"/>
                </a:lnTo>
                <a:lnTo>
                  <a:pt x="130145" y="73571"/>
                </a:lnTo>
                <a:lnTo>
                  <a:pt x="132484" y="67929"/>
                </a:lnTo>
                <a:lnTo>
                  <a:pt x="134042" y="62262"/>
                </a:lnTo>
                <a:lnTo>
                  <a:pt x="135081" y="56579"/>
                </a:lnTo>
                <a:lnTo>
                  <a:pt x="135774" y="50886"/>
                </a:lnTo>
                <a:lnTo>
                  <a:pt x="136236" y="45185"/>
                </a:lnTo>
                <a:lnTo>
                  <a:pt x="136749" y="36311"/>
                </a:lnTo>
                <a:lnTo>
                  <a:pt x="136886" y="32612"/>
                </a:lnTo>
                <a:lnTo>
                  <a:pt x="136025" y="29192"/>
                </a:lnTo>
                <a:lnTo>
                  <a:pt x="132528" y="22853"/>
                </a:lnTo>
                <a:lnTo>
                  <a:pt x="127799" y="16861"/>
                </a:lnTo>
                <a:lnTo>
                  <a:pt x="125204" y="13930"/>
                </a:lnTo>
                <a:lnTo>
                  <a:pt x="121569" y="11023"/>
                </a:lnTo>
                <a:lnTo>
                  <a:pt x="117241" y="8132"/>
                </a:lnTo>
                <a:lnTo>
                  <a:pt x="112450" y="5253"/>
                </a:lnTo>
                <a:lnTo>
                  <a:pt x="108304" y="3333"/>
                </a:lnTo>
                <a:lnTo>
                  <a:pt x="104588" y="2054"/>
                </a:lnTo>
                <a:lnTo>
                  <a:pt x="101158" y="1201"/>
                </a:lnTo>
                <a:lnTo>
                  <a:pt x="97918" y="632"/>
                </a:lnTo>
                <a:lnTo>
                  <a:pt x="94806" y="253"/>
                </a:lnTo>
                <a:lnTo>
                  <a:pt x="91779" y="0"/>
                </a:lnTo>
                <a:lnTo>
                  <a:pt x="87856" y="783"/>
                </a:lnTo>
                <a:lnTo>
                  <a:pt x="83336" y="2259"/>
                </a:lnTo>
                <a:lnTo>
                  <a:pt x="78417" y="4195"/>
                </a:lnTo>
                <a:lnTo>
                  <a:pt x="74185" y="6438"/>
                </a:lnTo>
                <a:lnTo>
                  <a:pt x="70412" y="8886"/>
                </a:lnTo>
                <a:lnTo>
                  <a:pt x="66944" y="11470"/>
                </a:lnTo>
                <a:lnTo>
                  <a:pt x="63679" y="14146"/>
                </a:lnTo>
                <a:lnTo>
                  <a:pt x="60550" y="16882"/>
                </a:lnTo>
                <a:lnTo>
                  <a:pt x="57512" y="19658"/>
                </a:lnTo>
                <a:lnTo>
                  <a:pt x="54534" y="23414"/>
                </a:lnTo>
                <a:lnTo>
                  <a:pt x="51596" y="27824"/>
                </a:lnTo>
                <a:lnTo>
                  <a:pt x="48684" y="32668"/>
                </a:lnTo>
                <a:lnTo>
                  <a:pt x="46744" y="38755"/>
                </a:lnTo>
                <a:lnTo>
                  <a:pt x="45450" y="45670"/>
                </a:lnTo>
                <a:lnTo>
                  <a:pt x="44587" y="53138"/>
                </a:lnTo>
                <a:lnTo>
                  <a:pt x="41089" y="76676"/>
                </a:lnTo>
                <a:lnTo>
                  <a:pt x="38823" y="90954"/>
                </a:lnTo>
                <a:lnTo>
                  <a:pt x="33764" y="134758"/>
                </a:lnTo>
                <a:lnTo>
                  <a:pt x="29293" y="181531"/>
                </a:lnTo>
                <a:lnTo>
                  <a:pt x="28101" y="198005"/>
                </a:lnTo>
                <a:lnTo>
                  <a:pt x="27307" y="211844"/>
                </a:lnTo>
                <a:lnTo>
                  <a:pt x="27729" y="222976"/>
                </a:lnTo>
                <a:lnTo>
                  <a:pt x="28964" y="232302"/>
                </a:lnTo>
                <a:lnTo>
                  <a:pt x="30739" y="240424"/>
                </a:lnTo>
                <a:lnTo>
                  <a:pt x="32874" y="247744"/>
                </a:lnTo>
                <a:lnTo>
                  <a:pt x="35252" y="254529"/>
                </a:lnTo>
                <a:lnTo>
                  <a:pt x="37788" y="260957"/>
                </a:lnTo>
                <a:lnTo>
                  <a:pt x="40432" y="267148"/>
                </a:lnTo>
                <a:lnTo>
                  <a:pt x="45909" y="279106"/>
                </a:lnTo>
                <a:lnTo>
                  <a:pt x="48704" y="284010"/>
                </a:lnTo>
                <a:lnTo>
                  <a:pt x="51519" y="288231"/>
                </a:lnTo>
                <a:lnTo>
                  <a:pt x="54348" y="291998"/>
                </a:lnTo>
                <a:lnTo>
                  <a:pt x="57188" y="294509"/>
                </a:lnTo>
                <a:lnTo>
                  <a:pt x="60032" y="296183"/>
                </a:lnTo>
                <a:lnTo>
                  <a:pt x="62881" y="297300"/>
                </a:lnTo>
                <a:lnTo>
                  <a:pt x="66686" y="298996"/>
                </a:lnTo>
                <a:lnTo>
                  <a:pt x="75993" y="303421"/>
                </a:lnTo>
                <a:lnTo>
                  <a:pt x="80189" y="304030"/>
                </a:lnTo>
                <a:lnTo>
                  <a:pt x="83939" y="303483"/>
                </a:lnTo>
                <a:lnTo>
                  <a:pt x="87392" y="302166"/>
                </a:lnTo>
                <a:lnTo>
                  <a:pt x="91599" y="300335"/>
                </a:lnTo>
                <a:lnTo>
                  <a:pt x="101352" y="295761"/>
                </a:lnTo>
                <a:lnTo>
                  <a:pt x="117554" y="287831"/>
                </a:lnTo>
                <a:lnTo>
                  <a:pt x="122184" y="285064"/>
                </a:lnTo>
                <a:lnTo>
                  <a:pt x="126224" y="282267"/>
                </a:lnTo>
                <a:lnTo>
                  <a:pt x="129869" y="279449"/>
                </a:lnTo>
                <a:lnTo>
                  <a:pt x="134205" y="274713"/>
                </a:lnTo>
                <a:lnTo>
                  <a:pt x="138999" y="268699"/>
                </a:lnTo>
                <a:lnTo>
                  <a:pt x="154304" y="2480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75"/>
          <p:cNvSpPr/>
          <p:nvPr/>
        </p:nvSpPr>
        <p:spPr>
          <a:xfrm>
            <a:off x="7743825" y="2940914"/>
            <a:ext cx="213810" cy="273774"/>
          </a:xfrm>
          <a:custGeom>
            <a:avLst/>
            <a:gdLst/>
            <a:ahLst/>
            <a:cxnLst/>
            <a:rect l="0" t="0" r="0" b="0"/>
            <a:pathLst>
              <a:path w="213810" h="273774">
                <a:moveTo>
                  <a:pt x="0" y="8025"/>
                </a:moveTo>
                <a:lnTo>
                  <a:pt x="9101" y="21678"/>
                </a:lnTo>
                <a:lnTo>
                  <a:pt x="11782" y="27605"/>
                </a:lnTo>
                <a:lnTo>
                  <a:pt x="13570" y="33461"/>
                </a:lnTo>
                <a:lnTo>
                  <a:pt x="14761" y="39270"/>
                </a:lnTo>
                <a:lnTo>
                  <a:pt x="25540" y="83852"/>
                </a:lnTo>
                <a:lnTo>
                  <a:pt x="28457" y="99534"/>
                </a:lnTo>
                <a:lnTo>
                  <a:pt x="30401" y="113799"/>
                </a:lnTo>
                <a:lnTo>
                  <a:pt x="31698" y="127119"/>
                </a:lnTo>
                <a:lnTo>
                  <a:pt x="32561" y="138856"/>
                </a:lnTo>
                <a:lnTo>
                  <a:pt x="33137" y="149538"/>
                </a:lnTo>
                <a:lnTo>
                  <a:pt x="33778" y="168075"/>
                </a:lnTo>
                <a:lnTo>
                  <a:pt x="34138" y="190174"/>
                </a:lnTo>
                <a:lnTo>
                  <a:pt x="34283" y="254990"/>
                </a:lnTo>
                <a:lnTo>
                  <a:pt x="33334" y="254583"/>
                </a:lnTo>
                <a:lnTo>
                  <a:pt x="31747" y="250503"/>
                </a:lnTo>
                <a:lnTo>
                  <a:pt x="29737" y="243972"/>
                </a:lnTo>
                <a:lnTo>
                  <a:pt x="28397" y="237713"/>
                </a:lnTo>
                <a:lnTo>
                  <a:pt x="27504" y="231636"/>
                </a:lnTo>
                <a:lnTo>
                  <a:pt x="26909" y="225679"/>
                </a:lnTo>
                <a:lnTo>
                  <a:pt x="27464" y="216945"/>
                </a:lnTo>
                <a:lnTo>
                  <a:pt x="28787" y="206360"/>
                </a:lnTo>
                <a:lnTo>
                  <a:pt x="37754" y="150602"/>
                </a:lnTo>
                <a:lnTo>
                  <a:pt x="40409" y="137366"/>
                </a:lnTo>
                <a:lnTo>
                  <a:pt x="43132" y="125686"/>
                </a:lnTo>
                <a:lnTo>
                  <a:pt x="45899" y="115040"/>
                </a:lnTo>
                <a:lnTo>
                  <a:pt x="49649" y="105086"/>
                </a:lnTo>
                <a:lnTo>
                  <a:pt x="54055" y="95593"/>
                </a:lnTo>
                <a:lnTo>
                  <a:pt x="58896" y="86406"/>
                </a:lnTo>
                <a:lnTo>
                  <a:pt x="64029" y="78377"/>
                </a:lnTo>
                <a:lnTo>
                  <a:pt x="69356" y="71119"/>
                </a:lnTo>
                <a:lnTo>
                  <a:pt x="74812" y="64375"/>
                </a:lnTo>
                <a:lnTo>
                  <a:pt x="79402" y="57975"/>
                </a:lnTo>
                <a:lnTo>
                  <a:pt x="83415" y="51802"/>
                </a:lnTo>
                <a:lnTo>
                  <a:pt x="87042" y="45783"/>
                </a:lnTo>
                <a:lnTo>
                  <a:pt x="91365" y="39865"/>
                </a:lnTo>
                <a:lnTo>
                  <a:pt x="96153" y="34014"/>
                </a:lnTo>
                <a:lnTo>
                  <a:pt x="101249" y="28209"/>
                </a:lnTo>
                <a:lnTo>
                  <a:pt x="106552" y="23386"/>
                </a:lnTo>
                <a:lnTo>
                  <a:pt x="111992" y="19218"/>
                </a:lnTo>
                <a:lnTo>
                  <a:pt x="117523" y="15488"/>
                </a:lnTo>
                <a:lnTo>
                  <a:pt x="122164" y="12048"/>
                </a:lnTo>
                <a:lnTo>
                  <a:pt x="126210" y="8802"/>
                </a:lnTo>
                <a:lnTo>
                  <a:pt x="129861" y="5686"/>
                </a:lnTo>
                <a:lnTo>
                  <a:pt x="134198" y="3608"/>
                </a:lnTo>
                <a:lnTo>
                  <a:pt x="138995" y="2223"/>
                </a:lnTo>
                <a:lnTo>
                  <a:pt x="144098" y="1300"/>
                </a:lnTo>
                <a:lnTo>
                  <a:pt x="149406" y="684"/>
                </a:lnTo>
                <a:lnTo>
                  <a:pt x="154849" y="274"/>
                </a:lnTo>
                <a:lnTo>
                  <a:pt x="160382" y="0"/>
                </a:lnTo>
                <a:lnTo>
                  <a:pt x="165024" y="770"/>
                </a:lnTo>
                <a:lnTo>
                  <a:pt x="169071" y="2236"/>
                </a:lnTo>
                <a:lnTo>
                  <a:pt x="172721" y="4166"/>
                </a:lnTo>
                <a:lnTo>
                  <a:pt x="179318" y="8850"/>
                </a:lnTo>
                <a:lnTo>
                  <a:pt x="182410" y="11433"/>
                </a:lnTo>
                <a:lnTo>
                  <a:pt x="188385" y="19382"/>
                </a:lnTo>
                <a:lnTo>
                  <a:pt x="191312" y="24169"/>
                </a:lnTo>
                <a:lnTo>
                  <a:pt x="194217" y="29266"/>
                </a:lnTo>
                <a:lnTo>
                  <a:pt x="199983" y="40008"/>
                </a:lnTo>
                <a:lnTo>
                  <a:pt x="208584" y="56766"/>
                </a:lnTo>
                <a:lnTo>
                  <a:pt x="210494" y="63379"/>
                </a:lnTo>
                <a:lnTo>
                  <a:pt x="211767" y="70645"/>
                </a:lnTo>
                <a:lnTo>
                  <a:pt x="212614" y="78347"/>
                </a:lnTo>
                <a:lnTo>
                  <a:pt x="213181" y="88244"/>
                </a:lnTo>
                <a:lnTo>
                  <a:pt x="213809" y="111941"/>
                </a:lnTo>
                <a:lnTo>
                  <a:pt x="212072" y="126832"/>
                </a:lnTo>
                <a:lnTo>
                  <a:pt x="209008" y="143427"/>
                </a:lnTo>
                <a:lnTo>
                  <a:pt x="205061" y="161159"/>
                </a:lnTo>
                <a:lnTo>
                  <a:pt x="202430" y="174884"/>
                </a:lnTo>
                <a:lnTo>
                  <a:pt x="200676" y="185940"/>
                </a:lnTo>
                <a:lnTo>
                  <a:pt x="199506" y="195215"/>
                </a:lnTo>
                <a:lnTo>
                  <a:pt x="197774" y="203303"/>
                </a:lnTo>
                <a:lnTo>
                  <a:pt x="195667" y="210601"/>
                </a:lnTo>
                <a:lnTo>
                  <a:pt x="193310" y="217371"/>
                </a:lnTo>
                <a:lnTo>
                  <a:pt x="191738" y="223789"/>
                </a:lnTo>
                <a:lnTo>
                  <a:pt x="190690" y="229973"/>
                </a:lnTo>
                <a:lnTo>
                  <a:pt x="189992" y="236000"/>
                </a:lnTo>
                <a:lnTo>
                  <a:pt x="188573" y="240971"/>
                </a:lnTo>
                <a:lnTo>
                  <a:pt x="184458" y="249035"/>
                </a:lnTo>
                <a:lnTo>
                  <a:pt x="181994" y="255793"/>
                </a:lnTo>
                <a:lnTo>
                  <a:pt x="180898" y="261972"/>
                </a:lnTo>
                <a:lnTo>
                  <a:pt x="180282" y="269853"/>
                </a:lnTo>
                <a:lnTo>
                  <a:pt x="180022" y="2737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76"/>
          <p:cNvSpPr/>
          <p:nvPr/>
        </p:nvSpPr>
        <p:spPr>
          <a:xfrm>
            <a:off x="7993022" y="2745269"/>
            <a:ext cx="196573" cy="503709"/>
          </a:xfrm>
          <a:custGeom>
            <a:avLst/>
            <a:gdLst/>
            <a:ahLst/>
            <a:cxnLst/>
            <a:rect l="0" t="0" r="0" b="0"/>
            <a:pathLst>
              <a:path w="196573" h="503709">
                <a:moveTo>
                  <a:pt x="127993" y="220816"/>
                </a:moveTo>
                <a:lnTo>
                  <a:pt x="118892" y="216265"/>
                </a:lnTo>
                <a:lnTo>
                  <a:pt x="115257" y="213972"/>
                </a:lnTo>
                <a:lnTo>
                  <a:pt x="111883" y="211490"/>
                </a:lnTo>
                <a:lnTo>
                  <a:pt x="108681" y="208884"/>
                </a:lnTo>
                <a:lnTo>
                  <a:pt x="104640" y="208099"/>
                </a:lnTo>
                <a:lnTo>
                  <a:pt x="100042" y="208528"/>
                </a:lnTo>
                <a:lnTo>
                  <a:pt x="95071" y="209766"/>
                </a:lnTo>
                <a:lnTo>
                  <a:pt x="90805" y="210592"/>
                </a:lnTo>
                <a:lnTo>
                  <a:pt x="87008" y="211142"/>
                </a:lnTo>
                <a:lnTo>
                  <a:pt x="83525" y="211509"/>
                </a:lnTo>
                <a:lnTo>
                  <a:pt x="80249" y="213659"/>
                </a:lnTo>
                <a:lnTo>
                  <a:pt x="77114" y="216997"/>
                </a:lnTo>
                <a:lnTo>
                  <a:pt x="71090" y="224833"/>
                </a:lnTo>
                <a:lnTo>
                  <a:pt x="65237" y="231491"/>
                </a:lnTo>
                <a:lnTo>
                  <a:pt x="59462" y="240165"/>
                </a:lnTo>
                <a:lnTo>
                  <a:pt x="56588" y="245145"/>
                </a:lnTo>
                <a:lnTo>
                  <a:pt x="43234" y="265919"/>
                </a:lnTo>
                <a:lnTo>
                  <a:pt x="34339" y="279459"/>
                </a:lnTo>
                <a:lnTo>
                  <a:pt x="27457" y="293249"/>
                </a:lnTo>
                <a:lnTo>
                  <a:pt x="21917" y="307204"/>
                </a:lnTo>
                <a:lnTo>
                  <a:pt x="17271" y="321271"/>
                </a:lnTo>
                <a:lnTo>
                  <a:pt x="13221" y="332553"/>
                </a:lnTo>
                <a:lnTo>
                  <a:pt x="9568" y="341980"/>
                </a:lnTo>
                <a:lnTo>
                  <a:pt x="6181" y="350169"/>
                </a:lnTo>
                <a:lnTo>
                  <a:pt x="3923" y="359439"/>
                </a:lnTo>
                <a:lnTo>
                  <a:pt x="2417" y="369429"/>
                </a:lnTo>
                <a:lnTo>
                  <a:pt x="743" y="387831"/>
                </a:lnTo>
                <a:lnTo>
                  <a:pt x="0" y="399184"/>
                </a:lnTo>
                <a:lnTo>
                  <a:pt x="2210" y="409946"/>
                </a:lnTo>
                <a:lnTo>
                  <a:pt x="4132" y="415482"/>
                </a:lnTo>
                <a:lnTo>
                  <a:pt x="6367" y="419173"/>
                </a:lnTo>
                <a:lnTo>
                  <a:pt x="8808" y="421634"/>
                </a:lnTo>
                <a:lnTo>
                  <a:pt x="11389" y="423275"/>
                </a:lnTo>
                <a:lnTo>
                  <a:pt x="16796" y="425097"/>
                </a:lnTo>
                <a:lnTo>
                  <a:pt x="19572" y="425584"/>
                </a:lnTo>
                <a:lnTo>
                  <a:pt x="22374" y="424955"/>
                </a:lnTo>
                <a:lnTo>
                  <a:pt x="28030" y="421717"/>
                </a:lnTo>
                <a:lnTo>
                  <a:pt x="33717" y="417102"/>
                </a:lnTo>
                <a:lnTo>
                  <a:pt x="36566" y="414538"/>
                </a:lnTo>
                <a:lnTo>
                  <a:pt x="42274" y="406610"/>
                </a:lnTo>
                <a:lnTo>
                  <a:pt x="47985" y="396736"/>
                </a:lnTo>
                <a:lnTo>
                  <a:pt x="53699" y="385997"/>
                </a:lnTo>
                <a:lnTo>
                  <a:pt x="57508" y="377609"/>
                </a:lnTo>
                <a:lnTo>
                  <a:pt x="66821" y="355589"/>
                </a:lnTo>
                <a:lnTo>
                  <a:pt x="82774" y="316417"/>
                </a:lnTo>
                <a:lnTo>
                  <a:pt x="93926" y="286165"/>
                </a:lnTo>
                <a:lnTo>
                  <a:pt x="99566" y="270097"/>
                </a:lnTo>
                <a:lnTo>
                  <a:pt x="103327" y="256528"/>
                </a:lnTo>
                <a:lnTo>
                  <a:pt x="105834" y="244623"/>
                </a:lnTo>
                <a:lnTo>
                  <a:pt x="114408" y="191334"/>
                </a:lnTo>
                <a:lnTo>
                  <a:pt x="116079" y="175444"/>
                </a:lnTo>
                <a:lnTo>
                  <a:pt x="117193" y="159135"/>
                </a:lnTo>
                <a:lnTo>
                  <a:pt x="118430" y="127680"/>
                </a:lnTo>
                <a:lnTo>
                  <a:pt x="118979" y="100999"/>
                </a:lnTo>
                <a:lnTo>
                  <a:pt x="118174" y="88551"/>
                </a:lnTo>
                <a:lnTo>
                  <a:pt x="116685" y="76441"/>
                </a:lnTo>
                <a:lnTo>
                  <a:pt x="114739" y="64559"/>
                </a:lnTo>
                <a:lnTo>
                  <a:pt x="113442" y="54732"/>
                </a:lnTo>
                <a:lnTo>
                  <a:pt x="112577" y="46276"/>
                </a:lnTo>
                <a:lnTo>
                  <a:pt x="112001" y="38733"/>
                </a:lnTo>
                <a:lnTo>
                  <a:pt x="111615" y="29895"/>
                </a:lnTo>
                <a:lnTo>
                  <a:pt x="110999" y="1034"/>
                </a:lnTo>
                <a:lnTo>
                  <a:pt x="110949" y="0"/>
                </a:lnTo>
                <a:lnTo>
                  <a:pt x="110867" y="17918"/>
                </a:lnTo>
                <a:lnTo>
                  <a:pt x="110856" y="29357"/>
                </a:lnTo>
                <a:lnTo>
                  <a:pt x="111806" y="40789"/>
                </a:lnTo>
                <a:lnTo>
                  <a:pt x="115400" y="73811"/>
                </a:lnTo>
                <a:lnTo>
                  <a:pt x="116741" y="92333"/>
                </a:lnTo>
                <a:lnTo>
                  <a:pt x="117634" y="111348"/>
                </a:lnTo>
                <a:lnTo>
                  <a:pt x="118229" y="130692"/>
                </a:lnTo>
                <a:lnTo>
                  <a:pt x="119579" y="147398"/>
                </a:lnTo>
                <a:lnTo>
                  <a:pt x="121431" y="162346"/>
                </a:lnTo>
                <a:lnTo>
                  <a:pt x="123619" y="176121"/>
                </a:lnTo>
                <a:lnTo>
                  <a:pt x="125076" y="188161"/>
                </a:lnTo>
                <a:lnTo>
                  <a:pt x="126049" y="199046"/>
                </a:lnTo>
                <a:lnTo>
                  <a:pt x="126697" y="209160"/>
                </a:lnTo>
                <a:lnTo>
                  <a:pt x="127417" y="228018"/>
                </a:lnTo>
                <a:lnTo>
                  <a:pt x="127608" y="237047"/>
                </a:lnTo>
                <a:lnTo>
                  <a:pt x="129641" y="255449"/>
                </a:lnTo>
                <a:lnTo>
                  <a:pt x="136980" y="308916"/>
                </a:lnTo>
                <a:lnTo>
                  <a:pt x="140652" y="330984"/>
                </a:lnTo>
                <a:lnTo>
                  <a:pt x="144052" y="348554"/>
                </a:lnTo>
                <a:lnTo>
                  <a:pt x="147271" y="363124"/>
                </a:lnTo>
                <a:lnTo>
                  <a:pt x="150370" y="379506"/>
                </a:lnTo>
                <a:lnTo>
                  <a:pt x="159282" y="431559"/>
                </a:lnTo>
                <a:lnTo>
                  <a:pt x="165076" y="459577"/>
                </a:lnTo>
                <a:lnTo>
                  <a:pt x="170826" y="474569"/>
                </a:lnTo>
                <a:lnTo>
                  <a:pt x="176558" y="482185"/>
                </a:lnTo>
                <a:lnTo>
                  <a:pt x="182279" y="488745"/>
                </a:lnTo>
                <a:lnTo>
                  <a:pt x="184187" y="491827"/>
                </a:lnTo>
                <a:lnTo>
                  <a:pt x="186306" y="497793"/>
                </a:lnTo>
                <a:lnTo>
                  <a:pt x="187823" y="499765"/>
                </a:lnTo>
                <a:lnTo>
                  <a:pt x="189787" y="501079"/>
                </a:lnTo>
                <a:lnTo>
                  <a:pt x="196572" y="5037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77"/>
          <p:cNvSpPr/>
          <p:nvPr/>
        </p:nvSpPr>
        <p:spPr>
          <a:xfrm>
            <a:off x="8172450" y="2974657"/>
            <a:ext cx="60008" cy="231458"/>
          </a:xfrm>
          <a:custGeom>
            <a:avLst/>
            <a:gdLst/>
            <a:ahLst/>
            <a:cxnLst/>
            <a:rect l="0" t="0" r="0" b="0"/>
            <a:pathLst>
              <a:path w="60008" h="231458">
                <a:moveTo>
                  <a:pt x="0" y="0"/>
                </a:moveTo>
                <a:lnTo>
                  <a:pt x="0" y="18204"/>
                </a:lnTo>
                <a:lnTo>
                  <a:pt x="952" y="25471"/>
                </a:lnTo>
                <a:lnTo>
                  <a:pt x="2539" y="32220"/>
                </a:lnTo>
                <a:lnTo>
                  <a:pt x="4550" y="38625"/>
                </a:lnTo>
                <a:lnTo>
                  <a:pt x="9325" y="55902"/>
                </a:lnTo>
                <a:lnTo>
                  <a:pt x="11931" y="65843"/>
                </a:lnTo>
                <a:lnTo>
                  <a:pt x="14622" y="75328"/>
                </a:lnTo>
                <a:lnTo>
                  <a:pt x="20151" y="93487"/>
                </a:lnTo>
                <a:lnTo>
                  <a:pt x="22007" y="101377"/>
                </a:lnTo>
                <a:lnTo>
                  <a:pt x="23243" y="108542"/>
                </a:lnTo>
                <a:lnTo>
                  <a:pt x="24068" y="115224"/>
                </a:lnTo>
                <a:lnTo>
                  <a:pt x="26523" y="127299"/>
                </a:lnTo>
                <a:lnTo>
                  <a:pt x="34330" y="161035"/>
                </a:lnTo>
                <a:lnTo>
                  <a:pt x="38127" y="174032"/>
                </a:lnTo>
                <a:lnTo>
                  <a:pt x="41610" y="183649"/>
                </a:lnTo>
                <a:lnTo>
                  <a:pt x="48021" y="197827"/>
                </a:lnTo>
                <a:lnTo>
                  <a:pt x="54044" y="210478"/>
                </a:lnTo>
                <a:lnTo>
                  <a:pt x="56033" y="215566"/>
                </a:lnTo>
                <a:lnTo>
                  <a:pt x="57357" y="219911"/>
                </a:lnTo>
                <a:lnTo>
                  <a:pt x="60007" y="2314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78"/>
          <p:cNvSpPr/>
          <p:nvPr/>
        </p:nvSpPr>
        <p:spPr>
          <a:xfrm>
            <a:off x="8301037" y="2786062"/>
            <a:ext cx="2540" cy="1"/>
          </a:xfrm>
          <a:custGeom>
            <a:avLst/>
            <a:gdLst/>
            <a:ahLst/>
            <a:cxnLst/>
            <a:rect l="0" t="0" r="0" b="0"/>
            <a:pathLst>
              <a:path w="2540" h="1">
                <a:moveTo>
                  <a:pt x="0" y="0"/>
                </a:moveTo>
                <a:lnTo>
                  <a:pt x="2539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79"/>
          <p:cNvSpPr/>
          <p:nvPr/>
        </p:nvSpPr>
        <p:spPr>
          <a:xfrm>
            <a:off x="8275836" y="2931795"/>
            <a:ext cx="136645" cy="274085"/>
          </a:xfrm>
          <a:custGeom>
            <a:avLst/>
            <a:gdLst/>
            <a:ahLst/>
            <a:cxnLst/>
            <a:rect l="0" t="0" r="0" b="0"/>
            <a:pathLst>
              <a:path w="136645" h="274085">
                <a:moveTo>
                  <a:pt x="110926" y="0"/>
                </a:moveTo>
                <a:lnTo>
                  <a:pt x="92723" y="4550"/>
                </a:lnTo>
                <a:lnTo>
                  <a:pt x="86408" y="6844"/>
                </a:lnTo>
                <a:lnTo>
                  <a:pt x="81246" y="9325"/>
                </a:lnTo>
                <a:lnTo>
                  <a:pt x="76851" y="11931"/>
                </a:lnTo>
                <a:lnTo>
                  <a:pt x="71065" y="16527"/>
                </a:lnTo>
                <a:lnTo>
                  <a:pt x="64350" y="22448"/>
                </a:lnTo>
                <a:lnTo>
                  <a:pt x="57015" y="29252"/>
                </a:lnTo>
                <a:lnTo>
                  <a:pt x="50220" y="37599"/>
                </a:lnTo>
                <a:lnTo>
                  <a:pt x="43786" y="46973"/>
                </a:lnTo>
                <a:lnTo>
                  <a:pt x="37591" y="57033"/>
                </a:lnTo>
                <a:lnTo>
                  <a:pt x="32508" y="65644"/>
                </a:lnTo>
                <a:lnTo>
                  <a:pt x="24321" y="80292"/>
                </a:lnTo>
                <a:lnTo>
                  <a:pt x="17508" y="93153"/>
                </a:lnTo>
                <a:lnTo>
                  <a:pt x="14357" y="99249"/>
                </a:lnTo>
                <a:lnTo>
                  <a:pt x="11304" y="108076"/>
                </a:lnTo>
                <a:lnTo>
                  <a:pt x="8317" y="118723"/>
                </a:lnTo>
                <a:lnTo>
                  <a:pt x="5372" y="130583"/>
                </a:lnTo>
                <a:lnTo>
                  <a:pt x="3410" y="143253"/>
                </a:lnTo>
                <a:lnTo>
                  <a:pt x="2101" y="156462"/>
                </a:lnTo>
                <a:lnTo>
                  <a:pt x="647" y="180981"/>
                </a:lnTo>
                <a:lnTo>
                  <a:pt x="0" y="198228"/>
                </a:lnTo>
                <a:lnTo>
                  <a:pt x="781" y="206447"/>
                </a:lnTo>
                <a:lnTo>
                  <a:pt x="2254" y="214784"/>
                </a:lnTo>
                <a:lnTo>
                  <a:pt x="4188" y="223199"/>
                </a:lnTo>
                <a:lnTo>
                  <a:pt x="7382" y="231667"/>
                </a:lnTo>
                <a:lnTo>
                  <a:pt x="11417" y="240169"/>
                </a:lnTo>
                <a:lnTo>
                  <a:pt x="16011" y="248695"/>
                </a:lnTo>
                <a:lnTo>
                  <a:pt x="19075" y="255332"/>
                </a:lnTo>
                <a:lnTo>
                  <a:pt x="21117" y="260708"/>
                </a:lnTo>
                <a:lnTo>
                  <a:pt x="22478" y="265246"/>
                </a:lnTo>
                <a:lnTo>
                  <a:pt x="25291" y="268270"/>
                </a:lnTo>
                <a:lnTo>
                  <a:pt x="29071" y="270287"/>
                </a:lnTo>
                <a:lnTo>
                  <a:pt x="33496" y="271631"/>
                </a:lnTo>
                <a:lnTo>
                  <a:pt x="37399" y="272527"/>
                </a:lnTo>
                <a:lnTo>
                  <a:pt x="40954" y="273125"/>
                </a:lnTo>
                <a:lnTo>
                  <a:pt x="44274" y="273523"/>
                </a:lnTo>
                <a:lnTo>
                  <a:pt x="48394" y="273788"/>
                </a:lnTo>
                <a:lnTo>
                  <a:pt x="53046" y="273966"/>
                </a:lnTo>
                <a:lnTo>
                  <a:pt x="58052" y="274084"/>
                </a:lnTo>
                <a:lnTo>
                  <a:pt x="62341" y="273210"/>
                </a:lnTo>
                <a:lnTo>
                  <a:pt x="66154" y="271675"/>
                </a:lnTo>
                <a:lnTo>
                  <a:pt x="69648" y="269699"/>
                </a:lnTo>
                <a:lnTo>
                  <a:pt x="78611" y="264963"/>
                </a:lnTo>
                <a:lnTo>
                  <a:pt x="99886" y="254162"/>
                </a:lnTo>
                <a:lnTo>
                  <a:pt x="104519" y="251356"/>
                </a:lnTo>
                <a:lnTo>
                  <a:pt x="108560" y="248533"/>
                </a:lnTo>
                <a:lnTo>
                  <a:pt x="136644" y="2314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80"/>
          <p:cNvSpPr/>
          <p:nvPr/>
        </p:nvSpPr>
        <p:spPr>
          <a:xfrm>
            <a:off x="8476120" y="2976033"/>
            <a:ext cx="227825" cy="203693"/>
          </a:xfrm>
          <a:custGeom>
            <a:avLst/>
            <a:gdLst/>
            <a:ahLst/>
            <a:cxnLst/>
            <a:rect l="0" t="0" r="0" b="0"/>
            <a:pathLst>
              <a:path w="227825" h="203693">
                <a:moveTo>
                  <a:pt x="4939" y="15769"/>
                </a:moveTo>
                <a:lnTo>
                  <a:pt x="388" y="2117"/>
                </a:lnTo>
                <a:lnTo>
                  <a:pt x="0" y="0"/>
                </a:lnTo>
                <a:lnTo>
                  <a:pt x="694" y="494"/>
                </a:lnTo>
                <a:lnTo>
                  <a:pt x="2109" y="2728"/>
                </a:lnTo>
                <a:lnTo>
                  <a:pt x="3053" y="6123"/>
                </a:lnTo>
                <a:lnTo>
                  <a:pt x="3682" y="10291"/>
                </a:lnTo>
                <a:lnTo>
                  <a:pt x="4101" y="14974"/>
                </a:lnTo>
                <a:lnTo>
                  <a:pt x="5333" y="19049"/>
                </a:lnTo>
                <a:lnTo>
                  <a:pt x="7107" y="22718"/>
                </a:lnTo>
                <a:lnTo>
                  <a:pt x="9241" y="26117"/>
                </a:lnTo>
                <a:lnTo>
                  <a:pt x="11618" y="30288"/>
                </a:lnTo>
                <a:lnTo>
                  <a:pt x="16798" y="40002"/>
                </a:lnTo>
                <a:lnTo>
                  <a:pt x="19512" y="50974"/>
                </a:lnTo>
                <a:lnTo>
                  <a:pt x="22275" y="65909"/>
                </a:lnTo>
                <a:lnTo>
                  <a:pt x="35444" y="147996"/>
                </a:lnTo>
                <a:lnTo>
                  <a:pt x="36706" y="157260"/>
                </a:lnTo>
                <a:lnTo>
                  <a:pt x="37547" y="164389"/>
                </a:lnTo>
                <a:lnTo>
                  <a:pt x="39060" y="171047"/>
                </a:lnTo>
                <a:lnTo>
                  <a:pt x="41022" y="177390"/>
                </a:lnTo>
                <a:lnTo>
                  <a:pt x="43283" y="183524"/>
                </a:lnTo>
                <a:lnTo>
                  <a:pt x="46694" y="188566"/>
                </a:lnTo>
                <a:lnTo>
                  <a:pt x="50874" y="192879"/>
                </a:lnTo>
                <a:lnTo>
                  <a:pt x="55565" y="196708"/>
                </a:lnTo>
                <a:lnTo>
                  <a:pt x="59645" y="199260"/>
                </a:lnTo>
                <a:lnTo>
                  <a:pt x="66719" y="202096"/>
                </a:lnTo>
                <a:lnTo>
                  <a:pt x="73038" y="203356"/>
                </a:lnTo>
                <a:lnTo>
                  <a:pt x="76055" y="203692"/>
                </a:lnTo>
                <a:lnTo>
                  <a:pt x="78067" y="202963"/>
                </a:lnTo>
                <a:lnTo>
                  <a:pt x="79409" y="201525"/>
                </a:lnTo>
                <a:lnTo>
                  <a:pt x="80304" y="199614"/>
                </a:lnTo>
                <a:lnTo>
                  <a:pt x="80900" y="196435"/>
                </a:lnTo>
                <a:lnTo>
                  <a:pt x="81297" y="192411"/>
                </a:lnTo>
                <a:lnTo>
                  <a:pt x="81563" y="187823"/>
                </a:lnTo>
                <a:lnTo>
                  <a:pt x="81856" y="177645"/>
                </a:lnTo>
                <a:lnTo>
                  <a:pt x="81935" y="172264"/>
                </a:lnTo>
                <a:lnTo>
                  <a:pt x="84845" y="160104"/>
                </a:lnTo>
                <a:lnTo>
                  <a:pt x="89642" y="143425"/>
                </a:lnTo>
                <a:lnTo>
                  <a:pt x="95698" y="123733"/>
                </a:lnTo>
                <a:lnTo>
                  <a:pt x="100688" y="105843"/>
                </a:lnTo>
                <a:lnTo>
                  <a:pt x="104967" y="89153"/>
                </a:lnTo>
                <a:lnTo>
                  <a:pt x="108773" y="73264"/>
                </a:lnTo>
                <a:lnTo>
                  <a:pt x="111309" y="63624"/>
                </a:lnTo>
                <a:lnTo>
                  <a:pt x="113000" y="58150"/>
                </a:lnTo>
                <a:lnTo>
                  <a:pt x="114127" y="55453"/>
                </a:lnTo>
                <a:lnTo>
                  <a:pt x="115832" y="54607"/>
                </a:lnTo>
                <a:lnTo>
                  <a:pt x="117920" y="54996"/>
                </a:lnTo>
                <a:lnTo>
                  <a:pt x="120264" y="56208"/>
                </a:lnTo>
                <a:lnTo>
                  <a:pt x="122780" y="62731"/>
                </a:lnTo>
                <a:lnTo>
                  <a:pt x="125410" y="72794"/>
                </a:lnTo>
                <a:lnTo>
                  <a:pt x="128116" y="85218"/>
                </a:lnTo>
                <a:lnTo>
                  <a:pt x="131825" y="95406"/>
                </a:lnTo>
                <a:lnTo>
                  <a:pt x="136202" y="104103"/>
                </a:lnTo>
                <a:lnTo>
                  <a:pt x="141026" y="111806"/>
                </a:lnTo>
                <a:lnTo>
                  <a:pt x="144241" y="118846"/>
                </a:lnTo>
                <a:lnTo>
                  <a:pt x="146385" y="125445"/>
                </a:lnTo>
                <a:lnTo>
                  <a:pt x="147814" y="131749"/>
                </a:lnTo>
                <a:lnTo>
                  <a:pt x="150672" y="137856"/>
                </a:lnTo>
                <a:lnTo>
                  <a:pt x="154482" y="143833"/>
                </a:lnTo>
                <a:lnTo>
                  <a:pt x="158928" y="149722"/>
                </a:lnTo>
                <a:lnTo>
                  <a:pt x="163796" y="155554"/>
                </a:lnTo>
                <a:lnTo>
                  <a:pt x="168946" y="161347"/>
                </a:lnTo>
                <a:lnTo>
                  <a:pt x="178796" y="171910"/>
                </a:lnTo>
                <a:lnTo>
                  <a:pt x="186350" y="179780"/>
                </a:lnTo>
                <a:lnTo>
                  <a:pt x="190650" y="182260"/>
                </a:lnTo>
                <a:lnTo>
                  <a:pt x="195422" y="183913"/>
                </a:lnTo>
                <a:lnTo>
                  <a:pt x="200507" y="185015"/>
                </a:lnTo>
                <a:lnTo>
                  <a:pt x="204851" y="185750"/>
                </a:lnTo>
                <a:lnTo>
                  <a:pt x="208699" y="186240"/>
                </a:lnTo>
                <a:lnTo>
                  <a:pt x="212217" y="186566"/>
                </a:lnTo>
                <a:lnTo>
                  <a:pt x="214562" y="185831"/>
                </a:lnTo>
                <a:lnTo>
                  <a:pt x="216125" y="184389"/>
                </a:lnTo>
                <a:lnTo>
                  <a:pt x="217167" y="182475"/>
                </a:lnTo>
                <a:lnTo>
                  <a:pt x="218815" y="181199"/>
                </a:lnTo>
                <a:lnTo>
                  <a:pt x="220866" y="180348"/>
                </a:lnTo>
                <a:lnTo>
                  <a:pt x="227824" y="1786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81"/>
          <p:cNvSpPr/>
          <p:nvPr/>
        </p:nvSpPr>
        <p:spPr>
          <a:xfrm>
            <a:off x="8704153" y="2743200"/>
            <a:ext cx="68373" cy="471488"/>
          </a:xfrm>
          <a:custGeom>
            <a:avLst/>
            <a:gdLst/>
            <a:ahLst/>
            <a:cxnLst/>
            <a:rect l="0" t="0" r="0" b="0"/>
            <a:pathLst>
              <a:path w="68373" h="471488">
                <a:moveTo>
                  <a:pt x="16937" y="0"/>
                </a:moveTo>
                <a:lnTo>
                  <a:pt x="7836" y="9101"/>
                </a:lnTo>
                <a:lnTo>
                  <a:pt x="5154" y="13687"/>
                </a:lnTo>
                <a:lnTo>
                  <a:pt x="3366" y="18650"/>
                </a:lnTo>
                <a:lnTo>
                  <a:pt x="1380" y="29244"/>
                </a:lnTo>
                <a:lnTo>
                  <a:pt x="498" y="40302"/>
                </a:lnTo>
                <a:lnTo>
                  <a:pt x="105" y="54107"/>
                </a:lnTo>
                <a:lnTo>
                  <a:pt x="0" y="61789"/>
                </a:lnTo>
                <a:lnTo>
                  <a:pt x="4404" y="145413"/>
                </a:lnTo>
                <a:lnTo>
                  <a:pt x="7629" y="178857"/>
                </a:lnTo>
                <a:lnTo>
                  <a:pt x="11684" y="211630"/>
                </a:lnTo>
                <a:lnTo>
                  <a:pt x="16293" y="243957"/>
                </a:lnTo>
                <a:lnTo>
                  <a:pt x="19365" y="268365"/>
                </a:lnTo>
                <a:lnTo>
                  <a:pt x="21413" y="287495"/>
                </a:lnTo>
                <a:lnTo>
                  <a:pt x="22779" y="303106"/>
                </a:lnTo>
                <a:lnTo>
                  <a:pt x="24642" y="316370"/>
                </a:lnTo>
                <a:lnTo>
                  <a:pt x="26836" y="328071"/>
                </a:lnTo>
                <a:lnTo>
                  <a:pt x="29251" y="338729"/>
                </a:lnTo>
                <a:lnTo>
                  <a:pt x="31814" y="352501"/>
                </a:lnTo>
                <a:lnTo>
                  <a:pt x="37201" y="385585"/>
                </a:lnTo>
                <a:lnTo>
                  <a:pt x="39972" y="398979"/>
                </a:lnTo>
                <a:lnTo>
                  <a:pt x="42772" y="409813"/>
                </a:lnTo>
                <a:lnTo>
                  <a:pt x="45589" y="418941"/>
                </a:lnTo>
                <a:lnTo>
                  <a:pt x="47469" y="425979"/>
                </a:lnTo>
                <a:lnTo>
                  <a:pt x="49556" y="436339"/>
                </a:lnTo>
                <a:lnTo>
                  <a:pt x="50731" y="447526"/>
                </a:lnTo>
                <a:lnTo>
                  <a:pt x="51849" y="450751"/>
                </a:lnTo>
                <a:lnTo>
                  <a:pt x="53547" y="453853"/>
                </a:lnTo>
                <a:lnTo>
                  <a:pt x="55631" y="456873"/>
                </a:lnTo>
                <a:lnTo>
                  <a:pt x="57973" y="458887"/>
                </a:lnTo>
                <a:lnTo>
                  <a:pt x="60487" y="460230"/>
                </a:lnTo>
                <a:lnTo>
                  <a:pt x="68372" y="47148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82"/>
          <p:cNvSpPr/>
          <p:nvPr/>
        </p:nvSpPr>
        <p:spPr>
          <a:xfrm>
            <a:off x="8774103" y="2948939"/>
            <a:ext cx="169873" cy="301668"/>
          </a:xfrm>
          <a:custGeom>
            <a:avLst/>
            <a:gdLst/>
            <a:ahLst/>
            <a:cxnLst/>
            <a:rect l="0" t="0" r="0" b="0"/>
            <a:pathLst>
              <a:path w="169873" h="301668">
                <a:moveTo>
                  <a:pt x="161299" y="0"/>
                </a:moveTo>
                <a:lnTo>
                  <a:pt x="138545" y="4552"/>
                </a:lnTo>
                <a:lnTo>
                  <a:pt x="130890" y="6845"/>
                </a:lnTo>
                <a:lnTo>
                  <a:pt x="124833" y="9326"/>
                </a:lnTo>
                <a:lnTo>
                  <a:pt x="119844" y="11932"/>
                </a:lnTo>
                <a:lnTo>
                  <a:pt x="115565" y="14623"/>
                </a:lnTo>
                <a:lnTo>
                  <a:pt x="111760" y="17369"/>
                </a:lnTo>
                <a:lnTo>
                  <a:pt x="108271" y="20152"/>
                </a:lnTo>
                <a:lnTo>
                  <a:pt x="104040" y="23912"/>
                </a:lnTo>
                <a:lnTo>
                  <a:pt x="94258" y="33171"/>
                </a:lnTo>
                <a:lnTo>
                  <a:pt x="89935" y="38306"/>
                </a:lnTo>
                <a:lnTo>
                  <a:pt x="86101" y="43635"/>
                </a:lnTo>
                <a:lnTo>
                  <a:pt x="68533" y="70397"/>
                </a:lnTo>
                <a:lnTo>
                  <a:pt x="59450" y="84079"/>
                </a:lnTo>
                <a:lnTo>
                  <a:pt x="52442" y="97010"/>
                </a:lnTo>
                <a:lnTo>
                  <a:pt x="46818" y="109441"/>
                </a:lnTo>
                <a:lnTo>
                  <a:pt x="42116" y="121539"/>
                </a:lnTo>
                <a:lnTo>
                  <a:pt x="36124" y="135319"/>
                </a:lnTo>
                <a:lnTo>
                  <a:pt x="21845" y="165869"/>
                </a:lnTo>
                <a:lnTo>
                  <a:pt x="16895" y="179160"/>
                </a:lnTo>
                <a:lnTo>
                  <a:pt x="13595" y="190878"/>
                </a:lnTo>
                <a:lnTo>
                  <a:pt x="11394" y="201547"/>
                </a:lnTo>
                <a:lnTo>
                  <a:pt x="8975" y="211517"/>
                </a:lnTo>
                <a:lnTo>
                  <a:pt x="6410" y="221022"/>
                </a:lnTo>
                <a:lnTo>
                  <a:pt x="3747" y="230215"/>
                </a:lnTo>
                <a:lnTo>
                  <a:pt x="1972" y="238250"/>
                </a:lnTo>
                <a:lnTo>
                  <a:pt x="789" y="245511"/>
                </a:lnTo>
                <a:lnTo>
                  <a:pt x="0" y="252257"/>
                </a:lnTo>
                <a:lnTo>
                  <a:pt x="427" y="256754"/>
                </a:lnTo>
                <a:lnTo>
                  <a:pt x="1663" y="259752"/>
                </a:lnTo>
                <a:lnTo>
                  <a:pt x="5577" y="264036"/>
                </a:lnTo>
                <a:lnTo>
                  <a:pt x="10492" y="269114"/>
                </a:lnTo>
                <a:lnTo>
                  <a:pt x="13137" y="270850"/>
                </a:lnTo>
                <a:lnTo>
                  <a:pt x="15851" y="272007"/>
                </a:lnTo>
                <a:lnTo>
                  <a:pt x="18614" y="272778"/>
                </a:lnTo>
                <a:lnTo>
                  <a:pt x="21408" y="272340"/>
                </a:lnTo>
                <a:lnTo>
                  <a:pt x="24224" y="271095"/>
                </a:lnTo>
                <a:lnTo>
                  <a:pt x="27053" y="269313"/>
                </a:lnTo>
                <a:lnTo>
                  <a:pt x="29892" y="268125"/>
                </a:lnTo>
                <a:lnTo>
                  <a:pt x="32736" y="267332"/>
                </a:lnTo>
                <a:lnTo>
                  <a:pt x="35586" y="266804"/>
                </a:lnTo>
                <a:lnTo>
                  <a:pt x="38438" y="265500"/>
                </a:lnTo>
                <a:lnTo>
                  <a:pt x="41292" y="263678"/>
                </a:lnTo>
                <a:lnTo>
                  <a:pt x="44146" y="261510"/>
                </a:lnTo>
                <a:lnTo>
                  <a:pt x="47003" y="259113"/>
                </a:lnTo>
                <a:lnTo>
                  <a:pt x="49859" y="256562"/>
                </a:lnTo>
                <a:lnTo>
                  <a:pt x="52715" y="253909"/>
                </a:lnTo>
                <a:lnTo>
                  <a:pt x="56524" y="248330"/>
                </a:lnTo>
                <a:lnTo>
                  <a:pt x="60970" y="240801"/>
                </a:lnTo>
                <a:lnTo>
                  <a:pt x="65838" y="231972"/>
                </a:lnTo>
                <a:lnTo>
                  <a:pt x="70988" y="223228"/>
                </a:lnTo>
                <a:lnTo>
                  <a:pt x="86386" y="198222"/>
                </a:lnTo>
                <a:lnTo>
                  <a:pt x="90402" y="191203"/>
                </a:lnTo>
                <a:lnTo>
                  <a:pt x="94033" y="184619"/>
                </a:lnTo>
                <a:lnTo>
                  <a:pt x="97404" y="175467"/>
                </a:lnTo>
                <a:lnTo>
                  <a:pt x="100605" y="164603"/>
                </a:lnTo>
                <a:lnTo>
                  <a:pt x="107654" y="137927"/>
                </a:lnTo>
                <a:lnTo>
                  <a:pt x="117137" y="103846"/>
                </a:lnTo>
                <a:lnTo>
                  <a:pt x="120428" y="90186"/>
                </a:lnTo>
                <a:lnTo>
                  <a:pt x="122622" y="79174"/>
                </a:lnTo>
                <a:lnTo>
                  <a:pt x="124084" y="69928"/>
                </a:lnTo>
                <a:lnTo>
                  <a:pt x="125060" y="61859"/>
                </a:lnTo>
                <a:lnTo>
                  <a:pt x="125709" y="54574"/>
                </a:lnTo>
                <a:lnTo>
                  <a:pt x="126142" y="47813"/>
                </a:lnTo>
                <a:lnTo>
                  <a:pt x="126624" y="35221"/>
                </a:lnTo>
                <a:lnTo>
                  <a:pt x="126933" y="16165"/>
                </a:lnTo>
                <a:lnTo>
                  <a:pt x="126005" y="13635"/>
                </a:lnTo>
                <a:lnTo>
                  <a:pt x="124435" y="11947"/>
                </a:lnTo>
                <a:lnTo>
                  <a:pt x="119622" y="9240"/>
                </a:lnTo>
                <a:lnTo>
                  <a:pt x="121504" y="16489"/>
                </a:lnTo>
                <a:lnTo>
                  <a:pt x="123339" y="22423"/>
                </a:lnTo>
                <a:lnTo>
                  <a:pt x="124563" y="28284"/>
                </a:lnTo>
                <a:lnTo>
                  <a:pt x="125377" y="34096"/>
                </a:lnTo>
                <a:lnTo>
                  <a:pt x="125921" y="39876"/>
                </a:lnTo>
                <a:lnTo>
                  <a:pt x="126284" y="45634"/>
                </a:lnTo>
                <a:lnTo>
                  <a:pt x="126687" y="57112"/>
                </a:lnTo>
                <a:lnTo>
                  <a:pt x="126914" y="74284"/>
                </a:lnTo>
                <a:lnTo>
                  <a:pt x="127000" y="142659"/>
                </a:lnTo>
                <a:lnTo>
                  <a:pt x="127956" y="151304"/>
                </a:lnTo>
                <a:lnTo>
                  <a:pt x="129545" y="158972"/>
                </a:lnTo>
                <a:lnTo>
                  <a:pt x="131558" y="165989"/>
                </a:lnTo>
                <a:lnTo>
                  <a:pt x="132899" y="173524"/>
                </a:lnTo>
                <a:lnTo>
                  <a:pt x="133793" y="181406"/>
                </a:lnTo>
                <a:lnTo>
                  <a:pt x="134390" y="189517"/>
                </a:lnTo>
                <a:lnTo>
                  <a:pt x="134786" y="198735"/>
                </a:lnTo>
                <a:lnTo>
                  <a:pt x="135346" y="228007"/>
                </a:lnTo>
                <a:lnTo>
                  <a:pt x="135477" y="242941"/>
                </a:lnTo>
                <a:lnTo>
                  <a:pt x="136465" y="249591"/>
                </a:lnTo>
                <a:lnTo>
                  <a:pt x="138075" y="255929"/>
                </a:lnTo>
                <a:lnTo>
                  <a:pt x="140101" y="262060"/>
                </a:lnTo>
                <a:lnTo>
                  <a:pt x="142353" y="271411"/>
                </a:lnTo>
                <a:lnTo>
                  <a:pt x="143354" y="278743"/>
                </a:lnTo>
                <a:lnTo>
                  <a:pt x="143798" y="285176"/>
                </a:lnTo>
                <a:lnTo>
                  <a:pt x="146536" y="293750"/>
                </a:lnTo>
                <a:lnTo>
                  <a:pt x="148599" y="298704"/>
                </a:lnTo>
                <a:lnTo>
                  <a:pt x="150928" y="301053"/>
                </a:lnTo>
                <a:lnTo>
                  <a:pt x="153433" y="301667"/>
                </a:lnTo>
                <a:lnTo>
                  <a:pt x="156055" y="301124"/>
                </a:lnTo>
                <a:lnTo>
                  <a:pt x="158755" y="300762"/>
                </a:lnTo>
                <a:lnTo>
                  <a:pt x="161508" y="300521"/>
                </a:lnTo>
                <a:lnTo>
                  <a:pt x="164296" y="300360"/>
                </a:lnTo>
                <a:lnTo>
                  <a:pt x="166155" y="299300"/>
                </a:lnTo>
                <a:lnTo>
                  <a:pt x="167393" y="297641"/>
                </a:lnTo>
                <a:lnTo>
                  <a:pt x="169872" y="2914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83"/>
          <p:cNvSpPr/>
          <p:nvPr/>
        </p:nvSpPr>
        <p:spPr>
          <a:xfrm>
            <a:off x="8987304" y="2936343"/>
            <a:ext cx="102404" cy="254783"/>
          </a:xfrm>
          <a:custGeom>
            <a:avLst/>
            <a:gdLst/>
            <a:ahLst/>
            <a:cxnLst/>
            <a:rect l="0" t="0" r="0" b="0"/>
            <a:pathLst>
              <a:path w="102404" h="254783">
                <a:moveTo>
                  <a:pt x="16678" y="38314"/>
                </a:moveTo>
                <a:lnTo>
                  <a:pt x="12127" y="29213"/>
                </a:lnTo>
                <a:lnTo>
                  <a:pt x="10787" y="27484"/>
                </a:lnTo>
                <a:lnTo>
                  <a:pt x="9893" y="27284"/>
                </a:lnTo>
                <a:lnTo>
                  <a:pt x="9298" y="28103"/>
                </a:lnTo>
                <a:lnTo>
                  <a:pt x="8635" y="34093"/>
                </a:lnTo>
                <a:lnTo>
                  <a:pt x="8460" y="38358"/>
                </a:lnTo>
                <a:lnTo>
                  <a:pt x="9294" y="45011"/>
                </a:lnTo>
                <a:lnTo>
                  <a:pt x="10804" y="53256"/>
                </a:lnTo>
                <a:lnTo>
                  <a:pt x="12761" y="62563"/>
                </a:lnTo>
                <a:lnTo>
                  <a:pt x="14067" y="70672"/>
                </a:lnTo>
                <a:lnTo>
                  <a:pt x="14937" y="77984"/>
                </a:lnTo>
                <a:lnTo>
                  <a:pt x="15517" y="84763"/>
                </a:lnTo>
                <a:lnTo>
                  <a:pt x="15905" y="92140"/>
                </a:lnTo>
                <a:lnTo>
                  <a:pt x="16335" y="107957"/>
                </a:lnTo>
                <a:lnTo>
                  <a:pt x="17401" y="118080"/>
                </a:lnTo>
                <a:lnTo>
                  <a:pt x="19065" y="129591"/>
                </a:lnTo>
                <a:lnTo>
                  <a:pt x="21128" y="142028"/>
                </a:lnTo>
                <a:lnTo>
                  <a:pt x="22501" y="156034"/>
                </a:lnTo>
                <a:lnTo>
                  <a:pt x="23418" y="171087"/>
                </a:lnTo>
                <a:lnTo>
                  <a:pt x="24029" y="186837"/>
                </a:lnTo>
                <a:lnTo>
                  <a:pt x="23484" y="202099"/>
                </a:lnTo>
                <a:lnTo>
                  <a:pt x="22168" y="217037"/>
                </a:lnTo>
                <a:lnTo>
                  <a:pt x="17763" y="252476"/>
                </a:lnTo>
                <a:lnTo>
                  <a:pt x="16449" y="254431"/>
                </a:lnTo>
                <a:lnTo>
                  <a:pt x="14620" y="254782"/>
                </a:lnTo>
                <a:lnTo>
                  <a:pt x="12449" y="254064"/>
                </a:lnTo>
                <a:lnTo>
                  <a:pt x="10049" y="249774"/>
                </a:lnTo>
                <a:lnTo>
                  <a:pt x="7497" y="243105"/>
                </a:lnTo>
                <a:lnTo>
                  <a:pt x="4842" y="234849"/>
                </a:lnTo>
                <a:lnTo>
                  <a:pt x="3072" y="227440"/>
                </a:lnTo>
                <a:lnTo>
                  <a:pt x="1893" y="220596"/>
                </a:lnTo>
                <a:lnTo>
                  <a:pt x="1106" y="214128"/>
                </a:lnTo>
                <a:lnTo>
                  <a:pt x="582" y="202196"/>
                </a:lnTo>
                <a:lnTo>
                  <a:pt x="0" y="168618"/>
                </a:lnTo>
                <a:lnTo>
                  <a:pt x="1749" y="151853"/>
                </a:lnTo>
                <a:lnTo>
                  <a:pt x="4821" y="135914"/>
                </a:lnTo>
                <a:lnTo>
                  <a:pt x="8774" y="120526"/>
                </a:lnTo>
                <a:lnTo>
                  <a:pt x="14265" y="105504"/>
                </a:lnTo>
                <a:lnTo>
                  <a:pt x="20784" y="90728"/>
                </a:lnTo>
                <a:lnTo>
                  <a:pt x="27988" y="76114"/>
                </a:lnTo>
                <a:lnTo>
                  <a:pt x="34696" y="63514"/>
                </a:lnTo>
                <a:lnTo>
                  <a:pt x="41073" y="52257"/>
                </a:lnTo>
                <a:lnTo>
                  <a:pt x="47229" y="41894"/>
                </a:lnTo>
                <a:lnTo>
                  <a:pt x="54190" y="32128"/>
                </a:lnTo>
                <a:lnTo>
                  <a:pt x="61689" y="22760"/>
                </a:lnTo>
                <a:lnTo>
                  <a:pt x="69544" y="13657"/>
                </a:lnTo>
                <a:lnTo>
                  <a:pt x="75735" y="7589"/>
                </a:lnTo>
                <a:lnTo>
                  <a:pt x="80815" y="3543"/>
                </a:lnTo>
                <a:lnTo>
                  <a:pt x="85153" y="846"/>
                </a:lnTo>
                <a:lnTo>
                  <a:pt x="88045" y="0"/>
                </a:lnTo>
                <a:lnTo>
                  <a:pt x="89975" y="389"/>
                </a:lnTo>
                <a:lnTo>
                  <a:pt x="91259" y="1601"/>
                </a:lnTo>
                <a:lnTo>
                  <a:pt x="93068" y="2408"/>
                </a:lnTo>
                <a:lnTo>
                  <a:pt x="95228" y="2947"/>
                </a:lnTo>
                <a:lnTo>
                  <a:pt x="102403" y="402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84"/>
          <p:cNvSpPr/>
          <p:nvPr/>
        </p:nvSpPr>
        <p:spPr>
          <a:xfrm>
            <a:off x="1811926" y="3260051"/>
            <a:ext cx="15456" cy="66816"/>
          </a:xfrm>
          <a:custGeom>
            <a:avLst/>
            <a:gdLst/>
            <a:ahLst/>
            <a:cxnLst/>
            <a:rect l="0" t="0" r="0" b="0"/>
            <a:pathLst>
              <a:path w="15456" h="66816">
                <a:moveTo>
                  <a:pt x="0" y="0"/>
                </a:moveTo>
                <a:lnTo>
                  <a:pt x="15455" y="6681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85"/>
          <p:cNvSpPr/>
          <p:nvPr/>
        </p:nvSpPr>
        <p:spPr>
          <a:xfrm>
            <a:off x="1914525" y="3617595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0" y="0"/>
                </a:moveTo>
                <a:lnTo>
                  <a:pt x="8572" y="85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86"/>
          <p:cNvSpPr/>
          <p:nvPr/>
        </p:nvSpPr>
        <p:spPr>
          <a:xfrm>
            <a:off x="508634" y="3360420"/>
            <a:ext cx="3506154" cy="111443"/>
          </a:xfrm>
          <a:custGeom>
            <a:avLst/>
            <a:gdLst/>
            <a:ahLst/>
            <a:cxnLst/>
            <a:rect l="0" t="0" r="0" b="0"/>
            <a:pathLst>
              <a:path w="3506154" h="111443">
                <a:moveTo>
                  <a:pt x="0" y="111442"/>
                </a:moveTo>
                <a:lnTo>
                  <a:pt x="100795" y="108902"/>
                </a:lnTo>
                <a:lnTo>
                  <a:pt x="134333" y="105550"/>
                </a:lnTo>
                <a:lnTo>
                  <a:pt x="240680" y="103027"/>
                </a:lnTo>
                <a:lnTo>
                  <a:pt x="307797" y="100343"/>
                </a:lnTo>
                <a:lnTo>
                  <a:pt x="345397" y="96984"/>
                </a:lnTo>
                <a:lnTo>
                  <a:pt x="453743" y="94651"/>
                </a:lnTo>
                <a:lnTo>
                  <a:pt x="515354" y="91914"/>
                </a:lnTo>
                <a:lnTo>
                  <a:pt x="570041" y="88476"/>
                </a:lnTo>
                <a:lnTo>
                  <a:pt x="616894" y="85587"/>
                </a:lnTo>
                <a:lnTo>
                  <a:pt x="628433" y="83728"/>
                </a:lnTo>
                <a:lnTo>
                  <a:pt x="638983" y="81536"/>
                </a:lnTo>
                <a:lnTo>
                  <a:pt x="667484" y="78451"/>
                </a:lnTo>
                <a:lnTo>
                  <a:pt x="721331" y="72986"/>
                </a:lnTo>
                <a:lnTo>
                  <a:pt x="805414" y="70538"/>
                </a:lnTo>
                <a:lnTo>
                  <a:pt x="1104721" y="67650"/>
                </a:lnTo>
                <a:lnTo>
                  <a:pt x="1311969" y="61799"/>
                </a:lnTo>
                <a:lnTo>
                  <a:pt x="1426179" y="60361"/>
                </a:lnTo>
                <a:lnTo>
                  <a:pt x="1468565" y="57624"/>
                </a:lnTo>
                <a:lnTo>
                  <a:pt x="1508993" y="54186"/>
                </a:lnTo>
                <a:lnTo>
                  <a:pt x="1575081" y="52250"/>
                </a:lnTo>
                <a:lnTo>
                  <a:pt x="1783700" y="51542"/>
                </a:lnTo>
                <a:lnTo>
                  <a:pt x="1834791" y="48942"/>
                </a:lnTo>
                <a:lnTo>
                  <a:pt x="1885120" y="45565"/>
                </a:lnTo>
                <a:lnTo>
                  <a:pt x="2128328" y="36235"/>
                </a:lnTo>
                <a:lnTo>
                  <a:pt x="2231748" y="34674"/>
                </a:lnTo>
                <a:lnTo>
                  <a:pt x="2266651" y="31920"/>
                </a:lnTo>
                <a:lnTo>
                  <a:pt x="2302801" y="28474"/>
                </a:lnTo>
                <a:lnTo>
                  <a:pt x="2393459" y="26262"/>
                </a:lnTo>
                <a:lnTo>
                  <a:pt x="2447168" y="23338"/>
                </a:lnTo>
                <a:lnTo>
                  <a:pt x="2489711" y="19898"/>
                </a:lnTo>
                <a:lnTo>
                  <a:pt x="2593268" y="17960"/>
                </a:lnTo>
                <a:lnTo>
                  <a:pt x="2697715" y="17252"/>
                </a:lnTo>
                <a:lnTo>
                  <a:pt x="2758862" y="14653"/>
                </a:lnTo>
                <a:lnTo>
                  <a:pt x="2857794" y="11274"/>
                </a:lnTo>
                <a:lnTo>
                  <a:pt x="3095077" y="8420"/>
                </a:lnTo>
                <a:lnTo>
                  <a:pt x="3319437" y="1945"/>
                </a:lnTo>
                <a:lnTo>
                  <a:pt x="350615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87"/>
          <p:cNvSpPr/>
          <p:nvPr/>
        </p:nvSpPr>
        <p:spPr>
          <a:xfrm>
            <a:off x="1785937" y="3008947"/>
            <a:ext cx="82092" cy="428626"/>
          </a:xfrm>
          <a:custGeom>
            <a:avLst/>
            <a:gdLst/>
            <a:ahLst/>
            <a:cxnLst/>
            <a:rect l="0" t="0" r="0" b="0"/>
            <a:pathLst>
              <a:path w="82092" h="428626">
                <a:moveTo>
                  <a:pt x="77152" y="428625"/>
                </a:moveTo>
                <a:lnTo>
                  <a:pt x="81703" y="424074"/>
                </a:lnTo>
                <a:lnTo>
                  <a:pt x="82091" y="422734"/>
                </a:lnTo>
                <a:lnTo>
                  <a:pt x="81398" y="421840"/>
                </a:lnTo>
                <a:lnTo>
                  <a:pt x="77991" y="420406"/>
                </a:lnTo>
                <a:lnTo>
                  <a:pt x="77525" y="417670"/>
                </a:lnTo>
                <a:lnTo>
                  <a:pt x="77226" y="408152"/>
                </a:lnTo>
                <a:lnTo>
                  <a:pt x="75297" y="403547"/>
                </a:lnTo>
                <a:lnTo>
                  <a:pt x="72105" y="397619"/>
                </a:lnTo>
                <a:lnTo>
                  <a:pt x="68073" y="390809"/>
                </a:lnTo>
                <a:lnTo>
                  <a:pt x="64432" y="386269"/>
                </a:lnTo>
                <a:lnTo>
                  <a:pt x="61052" y="383243"/>
                </a:lnTo>
                <a:lnTo>
                  <a:pt x="57846" y="381225"/>
                </a:lnTo>
                <a:lnTo>
                  <a:pt x="54757" y="377023"/>
                </a:lnTo>
                <a:lnTo>
                  <a:pt x="51744" y="371364"/>
                </a:lnTo>
                <a:lnTo>
                  <a:pt x="48784" y="364733"/>
                </a:lnTo>
                <a:lnTo>
                  <a:pt x="46810" y="359360"/>
                </a:lnTo>
                <a:lnTo>
                  <a:pt x="44617" y="350851"/>
                </a:lnTo>
                <a:lnTo>
                  <a:pt x="43382" y="340705"/>
                </a:lnTo>
                <a:lnTo>
                  <a:pt x="42257" y="335722"/>
                </a:lnTo>
                <a:lnTo>
                  <a:pt x="40554" y="329542"/>
                </a:lnTo>
                <a:lnTo>
                  <a:pt x="38466" y="322565"/>
                </a:lnTo>
                <a:lnTo>
                  <a:pt x="36121" y="312198"/>
                </a:lnTo>
                <a:lnTo>
                  <a:pt x="30976" y="285440"/>
                </a:lnTo>
                <a:lnTo>
                  <a:pt x="29223" y="275066"/>
                </a:lnTo>
                <a:lnTo>
                  <a:pt x="28055" y="267197"/>
                </a:lnTo>
                <a:lnTo>
                  <a:pt x="26756" y="254962"/>
                </a:lnTo>
                <a:lnTo>
                  <a:pt x="26179" y="243174"/>
                </a:lnTo>
                <a:lnTo>
                  <a:pt x="25073" y="238316"/>
                </a:lnTo>
                <a:lnTo>
                  <a:pt x="23382" y="234125"/>
                </a:lnTo>
                <a:lnTo>
                  <a:pt x="21304" y="230378"/>
                </a:lnTo>
                <a:lnTo>
                  <a:pt x="18965" y="221213"/>
                </a:lnTo>
                <a:lnTo>
                  <a:pt x="16453" y="208435"/>
                </a:lnTo>
                <a:lnTo>
                  <a:pt x="13826" y="193249"/>
                </a:lnTo>
                <a:lnTo>
                  <a:pt x="12075" y="181221"/>
                </a:lnTo>
                <a:lnTo>
                  <a:pt x="10908" y="171296"/>
                </a:lnTo>
                <a:lnTo>
                  <a:pt x="9610" y="156141"/>
                </a:lnTo>
                <a:lnTo>
                  <a:pt x="9034" y="146231"/>
                </a:lnTo>
                <a:lnTo>
                  <a:pt x="7927" y="141303"/>
                </a:lnTo>
                <a:lnTo>
                  <a:pt x="6238" y="136112"/>
                </a:lnTo>
                <a:lnTo>
                  <a:pt x="4158" y="130746"/>
                </a:lnTo>
                <a:lnTo>
                  <a:pt x="1848" y="122245"/>
                </a:lnTo>
                <a:lnTo>
                  <a:pt x="547" y="109563"/>
                </a:lnTo>
                <a:lnTo>
                  <a:pt x="162" y="96281"/>
                </a:lnTo>
                <a:lnTo>
                  <a:pt x="48" y="68533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88"/>
          <p:cNvSpPr/>
          <p:nvPr/>
        </p:nvSpPr>
        <p:spPr>
          <a:xfrm>
            <a:off x="697229" y="3526533"/>
            <a:ext cx="248604" cy="201962"/>
          </a:xfrm>
          <a:custGeom>
            <a:avLst/>
            <a:gdLst/>
            <a:ahLst/>
            <a:cxnLst/>
            <a:rect l="0" t="0" r="0" b="0"/>
            <a:pathLst>
              <a:path w="248604" h="201962">
                <a:moveTo>
                  <a:pt x="0" y="91062"/>
                </a:moveTo>
                <a:lnTo>
                  <a:pt x="4551" y="95612"/>
                </a:lnTo>
                <a:lnTo>
                  <a:pt x="5892" y="97906"/>
                </a:lnTo>
                <a:lnTo>
                  <a:pt x="7381" y="102993"/>
                </a:lnTo>
                <a:lnTo>
                  <a:pt x="8043" y="108430"/>
                </a:lnTo>
                <a:lnTo>
                  <a:pt x="8220" y="111213"/>
                </a:lnTo>
                <a:lnTo>
                  <a:pt x="9290" y="114021"/>
                </a:lnTo>
                <a:lnTo>
                  <a:pt x="13019" y="119681"/>
                </a:lnTo>
                <a:lnTo>
                  <a:pt x="14395" y="123476"/>
                </a:lnTo>
                <a:lnTo>
                  <a:pt x="15312" y="127911"/>
                </a:lnTo>
                <a:lnTo>
                  <a:pt x="15923" y="132773"/>
                </a:lnTo>
                <a:lnTo>
                  <a:pt x="15378" y="136967"/>
                </a:lnTo>
                <a:lnTo>
                  <a:pt x="14062" y="140715"/>
                </a:lnTo>
                <a:lnTo>
                  <a:pt x="12232" y="144166"/>
                </a:lnTo>
                <a:lnTo>
                  <a:pt x="11013" y="148372"/>
                </a:lnTo>
                <a:lnTo>
                  <a:pt x="10199" y="153081"/>
                </a:lnTo>
                <a:lnTo>
                  <a:pt x="9657" y="158126"/>
                </a:lnTo>
                <a:lnTo>
                  <a:pt x="9296" y="163393"/>
                </a:lnTo>
                <a:lnTo>
                  <a:pt x="9055" y="168810"/>
                </a:lnTo>
                <a:lnTo>
                  <a:pt x="8894" y="174327"/>
                </a:lnTo>
                <a:lnTo>
                  <a:pt x="9740" y="178957"/>
                </a:lnTo>
                <a:lnTo>
                  <a:pt x="11256" y="182996"/>
                </a:lnTo>
                <a:lnTo>
                  <a:pt x="13219" y="186641"/>
                </a:lnTo>
                <a:lnTo>
                  <a:pt x="14528" y="190024"/>
                </a:lnTo>
                <a:lnTo>
                  <a:pt x="15982" y="196322"/>
                </a:lnTo>
                <a:lnTo>
                  <a:pt x="17043" y="201961"/>
                </a:lnTo>
                <a:lnTo>
                  <a:pt x="12564" y="197792"/>
                </a:lnTo>
                <a:lnTo>
                  <a:pt x="12186" y="195553"/>
                </a:lnTo>
                <a:lnTo>
                  <a:pt x="12887" y="193108"/>
                </a:lnTo>
                <a:lnTo>
                  <a:pt x="14306" y="190524"/>
                </a:lnTo>
                <a:lnTo>
                  <a:pt x="14300" y="187850"/>
                </a:lnTo>
                <a:lnTo>
                  <a:pt x="13344" y="185115"/>
                </a:lnTo>
                <a:lnTo>
                  <a:pt x="11753" y="182339"/>
                </a:lnTo>
                <a:lnTo>
                  <a:pt x="10693" y="176678"/>
                </a:lnTo>
                <a:lnTo>
                  <a:pt x="9987" y="169094"/>
                </a:lnTo>
                <a:lnTo>
                  <a:pt x="9515" y="160228"/>
                </a:lnTo>
                <a:lnTo>
                  <a:pt x="8249" y="152413"/>
                </a:lnTo>
                <a:lnTo>
                  <a:pt x="6452" y="145297"/>
                </a:lnTo>
                <a:lnTo>
                  <a:pt x="4301" y="138649"/>
                </a:lnTo>
                <a:lnTo>
                  <a:pt x="2868" y="130406"/>
                </a:lnTo>
                <a:lnTo>
                  <a:pt x="1912" y="121102"/>
                </a:lnTo>
                <a:lnTo>
                  <a:pt x="1275" y="111088"/>
                </a:lnTo>
                <a:lnTo>
                  <a:pt x="2755" y="98698"/>
                </a:lnTo>
                <a:lnTo>
                  <a:pt x="5647" y="84722"/>
                </a:lnTo>
                <a:lnTo>
                  <a:pt x="9480" y="69690"/>
                </a:lnTo>
                <a:lnTo>
                  <a:pt x="12035" y="58717"/>
                </a:lnTo>
                <a:lnTo>
                  <a:pt x="13738" y="50449"/>
                </a:lnTo>
                <a:lnTo>
                  <a:pt x="14874" y="43983"/>
                </a:lnTo>
                <a:lnTo>
                  <a:pt x="16584" y="37769"/>
                </a:lnTo>
                <a:lnTo>
                  <a:pt x="18676" y="31721"/>
                </a:lnTo>
                <a:lnTo>
                  <a:pt x="21023" y="25783"/>
                </a:lnTo>
                <a:lnTo>
                  <a:pt x="23541" y="19921"/>
                </a:lnTo>
                <a:lnTo>
                  <a:pt x="28878" y="8326"/>
                </a:lnTo>
                <a:lnTo>
                  <a:pt x="31635" y="4472"/>
                </a:lnTo>
                <a:lnTo>
                  <a:pt x="34425" y="1903"/>
                </a:lnTo>
                <a:lnTo>
                  <a:pt x="37237" y="190"/>
                </a:lnTo>
                <a:lnTo>
                  <a:pt x="40065" y="0"/>
                </a:lnTo>
                <a:lnTo>
                  <a:pt x="42903" y="827"/>
                </a:lnTo>
                <a:lnTo>
                  <a:pt x="45747" y="2330"/>
                </a:lnTo>
                <a:lnTo>
                  <a:pt x="51447" y="4000"/>
                </a:lnTo>
                <a:lnTo>
                  <a:pt x="54301" y="4446"/>
                </a:lnTo>
                <a:lnTo>
                  <a:pt x="60013" y="7600"/>
                </a:lnTo>
                <a:lnTo>
                  <a:pt x="67631" y="12561"/>
                </a:lnTo>
                <a:lnTo>
                  <a:pt x="76520" y="18725"/>
                </a:lnTo>
                <a:lnTo>
                  <a:pt x="85304" y="25692"/>
                </a:lnTo>
                <a:lnTo>
                  <a:pt x="94017" y="33195"/>
                </a:lnTo>
                <a:lnTo>
                  <a:pt x="110365" y="48198"/>
                </a:lnTo>
                <a:lnTo>
                  <a:pt x="129327" y="66402"/>
                </a:lnTo>
                <a:lnTo>
                  <a:pt x="229218" y="165976"/>
                </a:lnTo>
                <a:lnTo>
                  <a:pt x="232822" y="170532"/>
                </a:lnTo>
                <a:lnTo>
                  <a:pt x="235225" y="174522"/>
                </a:lnTo>
                <a:lnTo>
                  <a:pt x="236827" y="178134"/>
                </a:lnTo>
                <a:lnTo>
                  <a:pt x="238847" y="180543"/>
                </a:lnTo>
                <a:lnTo>
                  <a:pt x="241147" y="182148"/>
                </a:lnTo>
                <a:lnTo>
                  <a:pt x="243632" y="183219"/>
                </a:lnTo>
                <a:lnTo>
                  <a:pt x="245289" y="184885"/>
                </a:lnTo>
                <a:lnTo>
                  <a:pt x="246394" y="186948"/>
                </a:lnTo>
                <a:lnTo>
                  <a:pt x="248603" y="18535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89"/>
          <p:cNvSpPr/>
          <p:nvPr/>
        </p:nvSpPr>
        <p:spPr>
          <a:xfrm>
            <a:off x="666573" y="3566160"/>
            <a:ext cx="304977" cy="102870"/>
          </a:xfrm>
          <a:custGeom>
            <a:avLst/>
            <a:gdLst/>
            <a:ahLst/>
            <a:cxnLst/>
            <a:rect l="0" t="0" r="0" b="0"/>
            <a:pathLst>
              <a:path w="304977" h="102870">
                <a:moveTo>
                  <a:pt x="4939" y="102869"/>
                </a:moveTo>
                <a:lnTo>
                  <a:pt x="0" y="102869"/>
                </a:lnTo>
                <a:lnTo>
                  <a:pt x="2109" y="102869"/>
                </a:lnTo>
                <a:lnTo>
                  <a:pt x="8761" y="100330"/>
                </a:lnTo>
                <a:lnTo>
                  <a:pt x="13202" y="98319"/>
                </a:lnTo>
                <a:lnTo>
                  <a:pt x="18068" y="96978"/>
                </a:lnTo>
                <a:lnTo>
                  <a:pt x="23216" y="96085"/>
                </a:lnTo>
                <a:lnTo>
                  <a:pt x="28554" y="95489"/>
                </a:lnTo>
                <a:lnTo>
                  <a:pt x="37024" y="92287"/>
                </a:lnTo>
                <a:lnTo>
                  <a:pt x="40617" y="90099"/>
                </a:lnTo>
                <a:lnTo>
                  <a:pt x="44917" y="87689"/>
                </a:lnTo>
                <a:lnTo>
                  <a:pt x="54774" y="82470"/>
                </a:lnTo>
                <a:lnTo>
                  <a:pt x="62928" y="78792"/>
                </a:lnTo>
                <a:lnTo>
                  <a:pt x="84687" y="69626"/>
                </a:lnTo>
                <a:lnTo>
                  <a:pt x="94299" y="66420"/>
                </a:lnTo>
                <a:lnTo>
                  <a:pt x="102612" y="64282"/>
                </a:lnTo>
                <a:lnTo>
                  <a:pt x="110060" y="62857"/>
                </a:lnTo>
                <a:lnTo>
                  <a:pt x="117882" y="60955"/>
                </a:lnTo>
                <a:lnTo>
                  <a:pt x="125954" y="58734"/>
                </a:lnTo>
                <a:lnTo>
                  <a:pt x="134193" y="56301"/>
                </a:lnTo>
                <a:lnTo>
                  <a:pt x="144448" y="52774"/>
                </a:lnTo>
                <a:lnTo>
                  <a:pt x="190047" y="35965"/>
                </a:lnTo>
                <a:lnTo>
                  <a:pt x="199782" y="32549"/>
                </a:lnTo>
                <a:lnTo>
                  <a:pt x="223298" y="23673"/>
                </a:lnTo>
                <a:lnTo>
                  <a:pt x="236237" y="18640"/>
                </a:lnTo>
                <a:lnTo>
                  <a:pt x="245815" y="15284"/>
                </a:lnTo>
                <a:lnTo>
                  <a:pt x="253153" y="13047"/>
                </a:lnTo>
                <a:lnTo>
                  <a:pt x="258997" y="11555"/>
                </a:lnTo>
                <a:lnTo>
                  <a:pt x="264799" y="9608"/>
                </a:lnTo>
                <a:lnTo>
                  <a:pt x="270571" y="7358"/>
                </a:lnTo>
                <a:lnTo>
                  <a:pt x="276325" y="4905"/>
                </a:lnTo>
                <a:lnTo>
                  <a:pt x="285257" y="2180"/>
                </a:lnTo>
                <a:lnTo>
                  <a:pt x="304976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390"/>
          <p:cNvSpPr/>
          <p:nvPr/>
        </p:nvSpPr>
        <p:spPr>
          <a:xfrm>
            <a:off x="1769498" y="3506152"/>
            <a:ext cx="67875" cy="222886"/>
          </a:xfrm>
          <a:custGeom>
            <a:avLst/>
            <a:gdLst/>
            <a:ahLst/>
            <a:cxnLst/>
            <a:rect l="0" t="0" r="0" b="0"/>
            <a:pathLst>
              <a:path w="67875" h="222886">
                <a:moveTo>
                  <a:pt x="16439" y="0"/>
                </a:moveTo>
                <a:lnTo>
                  <a:pt x="7337" y="9102"/>
                </a:lnTo>
                <a:lnTo>
                  <a:pt x="4656" y="12735"/>
                </a:lnTo>
                <a:lnTo>
                  <a:pt x="2869" y="16110"/>
                </a:lnTo>
                <a:lnTo>
                  <a:pt x="883" y="22400"/>
                </a:lnTo>
                <a:lnTo>
                  <a:pt x="0" y="28371"/>
                </a:lnTo>
                <a:lnTo>
                  <a:pt x="1670" y="36059"/>
                </a:lnTo>
                <a:lnTo>
                  <a:pt x="4688" y="46899"/>
                </a:lnTo>
                <a:lnTo>
                  <a:pt x="8605" y="59841"/>
                </a:lnTo>
                <a:lnTo>
                  <a:pt x="18037" y="94541"/>
                </a:lnTo>
                <a:lnTo>
                  <a:pt x="23219" y="114463"/>
                </a:lnTo>
                <a:lnTo>
                  <a:pt x="27627" y="129648"/>
                </a:lnTo>
                <a:lnTo>
                  <a:pt x="31518" y="141677"/>
                </a:lnTo>
                <a:lnTo>
                  <a:pt x="41544" y="170248"/>
                </a:lnTo>
                <a:lnTo>
                  <a:pt x="44606" y="179221"/>
                </a:lnTo>
                <a:lnTo>
                  <a:pt x="47599" y="186156"/>
                </a:lnTo>
                <a:lnTo>
                  <a:pt x="50548" y="191731"/>
                </a:lnTo>
                <a:lnTo>
                  <a:pt x="53466" y="196401"/>
                </a:lnTo>
                <a:lnTo>
                  <a:pt x="56363" y="201419"/>
                </a:lnTo>
                <a:lnTo>
                  <a:pt x="67874" y="22288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391"/>
          <p:cNvSpPr/>
          <p:nvPr/>
        </p:nvSpPr>
        <p:spPr>
          <a:xfrm>
            <a:off x="1743075" y="3498073"/>
            <a:ext cx="221387" cy="238989"/>
          </a:xfrm>
          <a:custGeom>
            <a:avLst/>
            <a:gdLst/>
            <a:ahLst/>
            <a:cxnLst/>
            <a:rect l="0" t="0" r="0" b="0"/>
            <a:pathLst>
              <a:path w="221387" h="238989">
                <a:moveTo>
                  <a:pt x="0" y="68087"/>
                </a:moveTo>
                <a:lnTo>
                  <a:pt x="4550" y="54434"/>
                </a:lnTo>
                <a:lnTo>
                  <a:pt x="6843" y="49460"/>
                </a:lnTo>
                <a:lnTo>
                  <a:pt x="9325" y="45191"/>
                </a:lnTo>
                <a:lnTo>
                  <a:pt x="11931" y="41393"/>
                </a:lnTo>
                <a:lnTo>
                  <a:pt x="15574" y="37908"/>
                </a:lnTo>
                <a:lnTo>
                  <a:pt x="19908" y="34633"/>
                </a:lnTo>
                <a:lnTo>
                  <a:pt x="24702" y="31496"/>
                </a:lnTo>
                <a:lnTo>
                  <a:pt x="29803" y="29406"/>
                </a:lnTo>
                <a:lnTo>
                  <a:pt x="35108" y="28012"/>
                </a:lnTo>
                <a:lnTo>
                  <a:pt x="40550" y="27083"/>
                </a:lnTo>
                <a:lnTo>
                  <a:pt x="47036" y="25511"/>
                </a:lnTo>
                <a:lnTo>
                  <a:pt x="54217" y="23510"/>
                </a:lnTo>
                <a:lnTo>
                  <a:pt x="61862" y="21224"/>
                </a:lnTo>
                <a:lnTo>
                  <a:pt x="68864" y="18747"/>
                </a:lnTo>
                <a:lnTo>
                  <a:pt x="75437" y="16144"/>
                </a:lnTo>
                <a:lnTo>
                  <a:pt x="81723" y="13456"/>
                </a:lnTo>
                <a:lnTo>
                  <a:pt x="88772" y="10711"/>
                </a:lnTo>
                <a:lnTo>
                  <a:pt x="104224" y="5121"/>
                </a:lnTo>
                <a:lnTo>
                  <a:pt x="113298" y="3250"/>
                </a:lnTo>
                <a:lnTo>
                  <a:pt x="123156" y="2002"/>
                </a:lnTo>
                <a:lnTo>
                  <a:pt x="133539" y="1170"/>
                </a:lnTo>
                <a:lnTo>
                  <a:pt x="143318" y="616"/>
                </a:lnTo>
                <a:lnTo>
                  <a:pt x="161804" y="0"/>
                </a:lnTo>
                <a:lnTo>
                  <a:pt x="168829" y="788"/>
                </a:lnTo>
                <a:lnTo>
                  <a:pt x="174465" y="2266"/>
                </a:lnTo>
                <a:lnTo>
                  <a:pt x="179175" y="4203"/>
                </a:lnTo>
                <a:lnTo>
                  <a:pt x="183267" y="5495"/>
                </a:lnTo>
                <a:lnTo>
                  <a:pt x="186948" y="6357"/>
                </a:lnTo>
                <a:lnTo>
                  <a:pt x="190354" y="6931"/>
                </a:lnTo>
                <a:lnTo>
                  <a:pt x="192625" y="8266"/>
                </a:lnTo>
                <a:lnTo>
                  <a:pt x="194139" y="10108"/>
                </a:lnTo>
                <a:lnTo>
                  <a:pt x="195149" y="12290"/>
                </a:lnTo>
                <a:lnTo>
                  <a:pt x="196270" y="17253"/>
                </a:lnTo>
                <a:lnTo>
                  <a:pt x="196768" y="23586"/>
                </a:lnTo>
                <a:lnTo>
                  <a:pt x="196990" y="32751"/>
                </a:lnTo>
                <a:lnTo>
                  <a:pt x="195144" y="37862"/>
                </a:lnTo>
                <a:lnTo>
                  <a:pt x="192008" y="43175"/>
                </a:lnTo>
                <a:lnTo>
                  <a:pt x="188013" y="48621"/>
                </a:lnTo>
                <a:lnTo>
                  <a:pt x="184397" y="53205"/>
                </a:lnTo>
                <a:lnTo>
                  <a:pt x="181033" y="57213"/>
                </a:lnTo>
                <a:lnTo>
                  <a:pt x="177839" y="60837"/>
                </a:lnTo>
                <a:lnTo>
                  <a:pt x="172851" y="65159"/>
                </a:lnTo>
                <a:lnTo>
                  <a:pt x="166669" y="69945"/>
                </a:lnTo>
                <a:lnTo>
                  <a:pt x="159690" y="75041"/>
                </a:lnTo>
                <a:lnTo>
                  <a:pt x="153132" y="80343"/>
                </a:lnTo>
                <a:lnTo>
                  <a:pt x="146855" y="85782"/>
                </a:lnTo>
                <a:lnTo>
                  <a:pt x="140766" y="91314"/>
                </a:lnTo>
                <a:lnTo>
                  <a:pt x="134801" y="95954"/>
                </a:lnTo>
                <a:lnTo>
                  <a:pt x="128920" y="100000"/>
                </a:lnTo>
                <a:lnTo>
                  <a:pt x="123094" y="103650"/>
                </a:lnTo>
                <a:lnTo>
                  <a:pt x="117305" y="107036"/>
                </a:lnTo>
                <a:lnTo>
                  <a:pt x="111541" y="110245"/>
                </a:lnTo>
                <a:lnTo>
                  <a:pt x="105793" y="113337"/>
                </a:lnTo>
                <a:lnTo>
                  <a:pt x="101008" y="116351"/>
                </a:lnTo>
                <a:lnTo>
                  <a:pt x="96866" y="119313"/>
                </a:lnTo>
                <a:lnTo>
                  <a:pt x="93152" y="122240"/>
                </a:lnTo>
                <a:lnTo>
                  <a:pt x="86486" y="128032"/>
                </a:lnTo>
                <a:lnTo>
                  <a:pt x="83375" y="130910"/>
                </a:lnTo>
                <a:lnTo>
                  <a:pt x="80348" y="131877"/>
                </a:lnTo>
                <a:lnTo>
                  <a:pt x="77378" y="131568"/>
                </a:lnTo>
                <a:lnTo>
                  <a:pt x="74445" y="130410"/>
                </a:lnTo>
                <a:lnTo>
                  <a:pt x="73442" y="129638"/>
                </a:lnTo>
                <a:lnTo>
                  <a:pt x="73726" y="129123"/>
                </a:lnTo>
                <a:lnTo>
                  <a:pt x="74868" y="128781"/>
                </a:lnTo>
                <a:lnTo>
                  <a:pt x="81026" y="123747"/>
                </a:lnTo>
                <a:lnTo>
                  <a:pt x="86176" y="118860"/>
                </a:lnTo>
                <a:lnTo>
                  <a:pt x="92593" y="113512"/>
                </a:lnTo>
                <a:lnTo>
                  <a:pt x="96971" y="110753"/>
                </a:lnTo>
                <a:lnTo>
                  <a:pt x="101794" y="107961"/>
                </a:lnTo>
                <a:lnTo>
                  <a:pt x="107868" y="106099"/>
                </a:lnTo>
                <a:lnTo>
                  <a:pt x="114774" y="104859"/>
                </a:lnTo>
                <a:lnTo>
                  <a:pt x="122236" y="104031"/>
                </a:lnTo>
                <a:lnTo>
                  <a:pt x="129115" y="103480"/>
                </a:lnTo>
                <a:lnTo>
                  <a:pt x="135607" y="103112"/>
                </a:lnTo>
                <a:lnTo>
                  <a:pt x="141839" y="102867"/>
                </a:lnTo>
                <a:lnTo>
                  <a:pt x="164264" y="102522"/>
                </a:lnTo>
                <a:lnTo>
                  <a:pt x="171421" y="103426"/>
                </a:lnTo>
                <a:lnTo>
                  <a:pt x="178098" y="104981"/>
                </a:lnTo>
                <a:lnTo>
                  <a:pt x="184454" y="106970"/>
                </a:lnTo>
                <a:lnTo>
                  <a:pt x="190597" y="110202"/>
                </a:lnTo>
                <a:lnTo>
                  <a:pt x="196597" y="114261"/>
                </a:lnTo>
                <a:lnTo>
                  <a:pt x="210813" y="125362"/>
                </a:lnTo>
                <a:lnTo>
                  <a:pt x="215297" y="129420"/>
                </a:lnTo>
                <a:lnTo>
                  <a:pt x="217826" y="131836"/>
                </a:lnTo>
                <a:lnTo>
                  <a:pt x="219512" y="134398"/>
                </a:lnTo>
                <a:lnTo>
                  <a:pt x="221386" y="139786"/>
                </a:lnTo>
                <a:lnTo>
                  <a:pt x="220933" y="143509"/>
                </a:lnTo>
                <a:lnTo>
                  <a:pt x="219678" y="147895"/>
                </a:lnTo>
                <a:lnTo>
                  <a:pt x="217889" y="152725"/>
                </a:lnTo>
                <a:lnTo>
                  <a:pt x="214792" y="158802"/>
                </a:lnTo>
                <a:lnTo>
                  <a:pt x="210822" y="165711"/>
                </a:lnTo>
                <a:lnTo>
                  <a:pt x="206270" y="173175"/>
                </a:lnTo>
                <a:lnTo>
                  <a:pt x="201331" y="180055"/>
                </a:lnTo>
                <a:lnTo>
                  <a:pt x="196133" y="186547"/>
                </a:lnTo>
                <a:lnTo>
                  <a:pt x="190762" y="192781"/>
                </a:lnTo>
                <a:lnTo>
                  <a:pt x="184325" y="198841"/>
                </a:lnTo>
                <a:lnTo>
                  <a:pt x="177176" y="204786"/>
                </a:lnTo>
                <a:lnTo>
                  <a:pt x="169552" y="210655"/>
                </a:lnTo>
                <a:lnTo>
                  <a:pt x="161612" y="215520"/>
                </a:lnTo>
                <a:lnTo>
                  <a:pt x="153461" y="219715"/>
                </a:lnTo>
                <a:lnTo>
                  <a:pt x="145170" y="223465"/>
                </a:lnTo>
                <a:lnTo>
                  <a:pt x="134879" y="226917"/>
                </a:lnTo>
                <a:lnTo>
                  <a:pt x="123257" y="230171"/>
                </a:lnTo>
                <a:lnTo>
                  <a:pt x="110746" y="233293"/>
                </a:lnTo>
                <a:lnTo>
                  <a:pt x="100501" y="235374"/>
                </a:lnTo>
                <a:lnTo>
                  <a:pt x="91765" y="236762"/>
                </a:lnTo>
                <a:lnTo>
                  <a:pt x="84037" y="237687"/>
                </a:lnTo>
                <a:lnTo>
                  <a:pt x="76979" y="238303"/>
                </a:lnTo>
                <a:lnTo>
                  <a:pt x="70369" y="238714"/>
                </a:lnTo>
                <a:lnTo>
                  <a:pt x="64058" y="238988"/>
                </a:lnTo>
                <a:lnTo>
                  <a:pt x="57945" y="238219"/>
                </a:lnTo>
                <a:lnTo>
                  <a:pt x="51965" y="236753"/>
                </a:lnTo>
                <a:lnTo>
                  <a:pt x="46073" y="234823"/>
                </a:lnTo>
                <a:lnTo>
                  <a:pt x="41193" y="233537"/>
                </a:lnTo>
                <a:lnTo>
                  <a:pt x="36987" y="232679"/>
                </a:lnTo>
                <a:lnTo>
                  <a:pt x="33230" y="232108"/>
                </a:lnTo>
                <a:lnTo>
                  <a:pt x="28821" y="229821"/>
                </a:lnTo>
                <a:lnTo>
                  <a:pt x="23976" y="226393"/>
                </a:lnTo>
                <a:lnTo>
                  <a:pt x="18842" y="222201"/>
                </a:lnTo>
                <a:lnTo>
                  <a:pt x="14466" y="218455"/>
                </a:lnTo>
                <a:lnTo>
                  <a:pt x="10596" y="215005"/>
                </a:lnTo>
                <a:lnTo>
                  <a:pt x="7064" y="211752"/>
                </a:lnTo>
                <a:lnTo>
                  <a:pt x="4709" y="208631"/>
                </a:lnTo>
                <a:lnTo>
                  <a:pt x="3139" y="205598"/>
                </a:lnTo>
                <a:lnTo>
                  <a:pt x="0" y="18810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392"/>
          <p:cNvSpPr/>
          <p:nvPr/>
        </p:nvSpPr>
        <p:spPr>
          <a:xfrm>
            <a:off x="1777364" y="2957512"/>
            <a:ext cx="234940" cy="84392"/>
          </a:xfrm>
          <a:custGeom>
            <a:avLst/>
            <a:gdLst/>
            <a:ahLst/>
            <a:cxnLst/>
            <a:rect l="0" t="0" r="0" b="0"/>
            <a:pathLst>
              <a:path w="234940" h="84392">
                <a:moveTo>
                  <a:pt x="0" y="0"/>
                </a:moveTo>
                <a:lnTo>
                  <a:pt x="7381" y="7381"/>
                </a:lnTo>
                <a:lnTo>
                  <a:pt x="7779" y="8731"/>
                </a:lnTo>
                <a:lnTo>
                  <a:pt x="8043" y="10583"/>
                </a:lnTo>
                <a:lnTo>
                  <a:pt x="8220" y="12770"/>
                </a:lnTo>
                <a:lnTo>
                  <a:pt x="10242" y="16134"/>
                </a:lnTo>
                <a:lnTo>
                  <a:pt x="13496" y="20281"/>
                </a:lnTo>
                <a:lnTo>
                  <a:pt x="17570" y="24950"/>
                </a:lnTo>
                <a:lnTo>
                  <a:pt x="20286" y="29016"/>
                </a:lnTo>
                <a:lnTo>
                  <a:pt x="22097" y="32679"/>
                </a:lnTo>
                <a:lnTo>
                  <a:pt x="23304" y="36074"/>
                </a:lnTo>
                <a:lnTo>
                  <a:pt x="24108" y="40242"/>
                </a:lnTo>
                <a:lnTo>
                  <a:pt x="24645" y="44925"/>
                </a:lnTo>
                <a:lnTo>
                  <a:pt x="25506" y="57028"/>
                </a:lnTo>
                <a:lnTo>
                  <a:pt x="25577" y="58974"/>
                </a:lnTo>
                <a:lnTo>
                  <a:pt x="25655" y="63676"/>
                </a:lnTo>
                <a:lnTo>
                  <a:pt x="26629" y="66263"/>
                </a:lnTo>
                <a:lnTo>
                  <a:pt x="28230" y="68940"/>
                </a:lnTo>
                <a:lnTo>
                  <a:pt x="33093" y="75530"/>
                </a:lnTo>
                <a:lnTo>
                  <a:pt x="35397" y="77024"/>
                </a:lnTo>
                <a:lnTo>
                  <a:pt x="38838" y="78972"/>
                </a:lnTo>
                <a:lnTo>
                  <a:pt x="43037" y="81223"/>
                </a:lnTo>
                <a:lnTo>
                  <a:pt x="47742" y="82724"/>
                </a:lnTo>
                <a:lnTo>
                  <a:pt x="52783" y="83724"/>
                </a:lnTo>
                <a:lnTo>
                  <a:pt x="58049" y="84391"/>
                </a:lnTo>
                <a:lnTo>
                  <a:pt x="64417" y="83883"/>
                </a:lnTo>
                <a:lnTo>
                  <a:pt x="71520" y="82592"/>
                </a:lnTo>
                <a:lnTo>
                  <a:pt x="79112" y="80779"/>
                </a:lnTo>
                <a:lnTo>
                  <a:pt x="88937" y="79570"/>
                </a:lnTo>
                <a:lnTo>
                  <a:pt x="100249" y="78764"/>
                </a:lnTo>
                <a:lnTo>
                  <a:pt x="128764" y="77630"/>
                </a:lnTo>
                <a:lnTo>
                  <a:pt x="134420" y="77471"/>
                </a:lnTo>
                <a:lnTo>
                  <a:pt x="141048" y="76412"/>
                </a:lnTo>
                <a:lnTo>
                  <a:pt x="148325" y="74754"/>
                </a:lnTo>
                <a:lnTo>
                  <a:pt x="156034" y="72696"/>
                </a:lnTo>
                <a:lnTo>
                  <a:pt x="177299" y="67870"/>
                </a:lnTo>
                <a:lnTo>
                  <a:pt x="189637" y="65249"/>
                </a:lnTo>
                <a:lnTo>
                  <a:pt x="198814" y="63502"/>
                </a:lnTo>
                <a:lnTo>
                  <a:pt x="205886" y="62337"/>
                </a:lnTo>
                <a:lnTo>
                  <a:pt x="211552" y="61560"/>
                </a:lnTo>
                <a:lnTo>
                  <a:pt x="216283" y="61043"/>
                </a:lnTo>
                <a:lnTo>
                  <a:pt x="220389" y="60698"/>
                </a:lnTo>
                <a:lnTo>
                  <a:pt x="227491" y="60314"/>
                </a:lnTo>
                <a:lnTo>
                  <a:pt x="234939" y="60099"/>
                </a:lnTo>
                <a:lnTo>
                  <a:pt x="231458" y="6000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393"/>
          <p:cNvSpPr/>
          <p:nvPr/>
        </p:nvSpPr>
        <p:spPr>
          <a:xfrm>
            <a:off x="1803082" y="2974657"/>
            <a:ext cx="171451" cy="34291"/>
          </a:xfrm>
          <a:custGeom>
            <a:avLst/>
            <a:gdLst/>
            <a:ahLst/>
            <a:cxnLst/>
            <a:rect l="0" t="0" r="0" b="0"/>
            <a:pathLst>
              <a:path w="171451" h="34291">
                <a:moveTo>
                  <a:pt x="0" y="34290"/>
                </a:moveTo>
                <a:lnTo>
                  <a:pt x="9102" y="34290"/>
                </a:lnTo>
                <a:lnTo>
                  <a:pt x="12735" y="33338"/>
                </a:lnTo>
                <a:lnTo>
                  <a:pt x="16110" y="31750"/>
                </a:lnTo>
                <a:lnTo>
                  <a:pt x="19313" y="29739"/>
                </a:lnTo>
                <a:lnTo>
                  <a:pt x="23353" y="28399"/>
                </a:lnTo>
                <a:lnTo>
                  <a:pt x="27951" y="27505"/>
                </a:lnTo>
                <a:lnTo>
                  <a:pt x="32922" y="26909"/>
                </a:lnTo>
                <a:lnTo>
                  <a:pt x="38140" y="26512"/>
                </a:lnTo>
                <a:lnTo>
                  <a:pt x="43524" y="26247"/>
                </a:lnTo>
                <a:lnTo>
                  <a:pt x="49019" y="26070"/>
                </a:lnTo>
                <a:lnTo>
                  <a:pt x="54586" y="25000"/>
                </a:lnTo>
                <a:lnTo>
                  <a:pt x="60204" y="23335"/>
                </a:lnTo>
                <a:lnTo>
                  <a:pt x="65853" y="21271"/>
                </a:lnTo>
                <a:lnTo>
                  <a:pt x="71525" y="19896"/>
                </a:lnTo>
                <a:lnTo>
                  <a:pt x="77210" y="18979"/>
                </a:lnTo>
                <a:lnTo>
                  <a:pt x="82906" y="18368"/>
                </a:lnTo>
                <a:lnTo>
                  <a:pt x="88608" y="17008"/>
                </a:lnTo>
                <a:lnTo>
                  <a:pt x="94315" y="15148"/>
                </a:lnTo>
                <a:lnTo>
                  <a:pt x="100024" y="12956"/>
                </a:lnTo>
                <a:lnTo>
                  <a:pt x="105735" y="10543"/>
                </a:lnTo>
                <a:lnTo>
                  <a:pt x="111448" y="7981"/>
                </a:lnTo>
                <a:lnTo>
                  <a:pt x="117161" y="5321"/>
                </a:lnTo>
                <a:lnTo>
                  <a:pt x="122875" y="3547"/>
                </a:lnTo>
                <a:lnTo>
                  <a:pt x="128589" y="2365"/>
                </a:lnTo>
                <a:lnTo>
                  <a:pt x="134304" y="1577"/>
                </a:lnTo>
                <a:lnTo>
                  <a:pt x="140018" y="1051"/>
                </a:lnTo>
                <a:lnTo>
                  <a:pt x="145733" y="701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394"/>
          <p:cNvSpPr/>
          <p:nvPr/>
        </p:nvSpPr>
        <p:spPr>
          <a:xfrm>
            <a:off x="1743075" y="2923222"/>
            <a:ext cx="205740" cy="42864"/>
          </a:xfrm>
          <a:custGeom>
            <a:avLst/>
            <a:gdLst/>
            <a:ahLst/>
            <a:cxnLst/>
            <a:rect l="0" t="0" r="0" b="0"/>
            <a:pathLst>
              <a:path w="205740" h="42864">
                <a:moveTo>
                  <a:pt x="0" y="42863"/>
                </a:moveTo>
                <a:lnTo>
                  <a:pt x="9101" y="38312"/>
                </a:lnTo>
                <a:lnTo>
                  <a:pt x="12735" y="36971"/>
                </a:lnTo>
                <a:lnTo>
                  <a:pt x="16110" y="36077"/>
                </a:lnTo>
                <a:lnTo>
                  <a:pt x="19312" y="35482"/>
                </a:lnTo>
                <a:lnTo>
                  <a:pt x="23352" y="35085"/>
                </a:lnTo>
                <a:lnTo>
                  <a:pt x="27950" y="34820"/>
                </a:lnTo>
                <a:lnTo>
                  <a:pt x="32921" y="34643"/>
                </a:lnTo>
                <a:lnTo>
                  <a:pt x="38140" y="33573"/>
                </a:lnTo>
                <a:lnTo>
                  <a:pt x="43524" y="31907"/>
                </a:lnTo>
                <a:lnTo>
                  <a:pt x="49018" y="29844"/>
                </a:lnTo>
                <a:lnTo>
                  <a:pt x="54586" y="28468"/>
                </a:lnTo>
                <a:lnTo>
                  <a:pt x="60203" y="27551"/>
                </a:lnTo>
                <a:lnTo>
                  <a:pt x="65853" y="26940"/>
                </a:lnTo>
                <a:lnTo>
                  <a:pt x="70572" y="25580"/>
                </a:lnTo>
                <a:lnTo>
                  <a:pt x="74670" y="23721"/>
                </a:lnTo>
                <a:lnTo>
                  <a:pt x="78355" y="21529"/>
                </a:lnTo>
                <a:lnTo>
                  <a:pt x="85574" y="19115"/>
                </a:lnTo>
                <a:lnTo>
                  <a:pt x="95149" y="16553"/>
                </a:lnTo>
                <a:lnTo>
                  <a:pt x="106295" y="13893"/>
                </a:lnTo>
                <a:lnTo>
                  <a:pt x="115631" y="12120"/>
                </a:lnTo>
                <a:lnTo>
                  <a:pt x="123759" y="10937"/>
                </a:lnTo>
                <a:lnTo>
                  <a:pt x="131084" y="10149"/>
                </a:lnTo>
                <a:lnTo>
                  <a:pt x="136919" y="8671"/>
                </a:lnTo>
                <a:lnTo>
                  <a:pt x="141761" y="6733"/>
                </a:lnTo>
                <a:lnTo>
                  <a:pt x="145943" y="4489"/>
                </a:lnTo>
                <a:lnTo>
                  <a:pt x="150635" y="2993"/>
                </a:lnTo>
                <a:lnTo>
                  <a:pt x="155668" y="1995"/>
                </a:lnTo>
                <a:lnTo>
                  <a:pt x="160928" y="1330"/>
                </a:lnTo>
                <a:lnTo>
                  <a:pt x="165388" y="887"/>
                </a:lnTo>
                <a:lnTo>
                  <a:pt x="169314" y="591"/>
                </a:lnTo>
                <a:lnTo>
                  <a:pt x="172883" y="394"/>
                </a:lnTo>
                <a:lnTo>
                  <a:pt x="184469" y="175"/>
                </a:lnTo>
                <a:lnTo>
                  <a:pt x="20573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395"/>
          <p:cNvSpPr/>
          <p:nvPr/>
        </p:nvSpPr>
        <p:spPr>
          <a:xfrm>
            <a:off x="3989465" y="3346908"/>
            <a:ext cx="239636" cy="150539"/>
          </a:xfrm>
          <a:custGeom>
            <a:avLst/>
            <a:gdLst/>
            <a:ahLst/>
            <a:cxnLst/>
            <a:rect l="0" t="0" r="0" b="0"/>
            <a:pathLst>
              <a:path w="239636" h="150539">
                <a:moveTo>
                  <a:pt x="111047" y="4939"/>
                </a:moveTo>
                <a:lnTo>
                  <a:pt x="101946" y="4939"/>
                </a:lnTo>
                <a:lnTo>
                  <a:pt x="98312" y="3987"/>
                </a:lnTo>
                <a:lnTo>
                  <a:pt x="91734" y="388"/>
                </a:lnTo>
                <a:lnTo>
                  <a:pt x="88647" y="0"/>
                </a:lnTo>
                <a:lnTo>
                  <a:pt x="85636" y="694"/>
                </a:lnTo>
                <a:lnTo>
                  <a:pt x="79751" y="3052"/>
                </a:lnTo>
                <a:lnTo>
                  <a:pt x="73960" y="4101"/>
                </a:lnTo>
                <a:lnTo>
                  <a:pt x="68211" y="4566"/>
                </a:lnTo>
                <a:lnTo>
                  <a:pt x="62481" y="4773"/>
                </a:lnTo>
                <a:lnTo>
                  <a:pt x="56760" y="4866"/>
                </a:lnTo>
                <a:lnTo>
                  <a:pt x="53900" y="5842"/>
                </a:lnTo>
                <a:lnTo>
                  <a:pt x="48184" y="9468"/>
                </a:lnTo>
                <a:lnTo>
                  <a:pt x="46278" y="11768"/>
                </a:lnTo>
                <a:lnTo>
                  <a:pt x="45008" y="14255"/>
                </a:lnTo>
                <a:lnTo>
                  <a:pt x="44161" y="16864"/>
                </a:lnTo>
                <a:lnTo>
                  <a:pt x="41691" y="20510"/>
                </a:lnTo>
                <a:lnTo>
                  <a:pt x="38140" y="24844"/>
                </a:lnTo>
                <a:lnTo>
                  <a:pt x="33867" y="29639"/>
                </a:lnTo>
                <a:lnTo>
                  <a:pt x="31019" y="33788"/>
                </a:lnTo>
                <a:lnTo>
                  <a:pt x="29120" y="37507"/>
                </a:lnTo>
                <a:lnTo>
                  <a:pt x="27854" y="40939"/>
                </a:lnTo>
                <a:lnTo>
                  <a:pt x="26058" y="43226"/>
                </a:lnTo>
                <a:lnTo>
                  <a:pt x="23907" y="44752"/>
                </a:lnTo>
                <a:lnTo>
                  <a:pt x="21521" y="45768"/>
                </a:lnTo>
                <a:lnTo>
                  <a:pt x="18979" y="48351"/>
                </a:lnTo>
                <a:lnTo>
                  <a:pt x="16330" y="51978"/>
                </a:lnTo>
                <a:lnTo>
                  <a:pt x="13613" y="56301"/>
                </a:lnTo>
                <a:lnTo>
                  <a:pt x="11801" y="60135"/>
                </a:lnTo>
                <a:lnTo>
                  <a:pt x="10593" y="63644"/>
                </a:lnTo>
                <a:lnTo>
                  <a:pt x="9787" y="66936"/>
                </a:lnTo>
                <a:lnTo>
                  <a:pt x="8298" y="70083"/>
                </a:lnTo>
                <a:lnTo>
                  <a:pt x="6353" y="73133"/>
                </a:lnTo>
                <a:lnTo>
                  <a:pt x="4104" y="76119"/>
                </a:lnTo>
                <a:lnTo>
                  <a:pt x="2604" y="80015"/>
                </a:lnTo>
                <a:lnTo>
                  <a:pt x="1604" y="84517"/>
                </a:lnTo>
                <a:lnTo>
                  <a:pt x="938" y="89424"/>
                </a:lnTo>
                <a:lnTo>
                  <a:pt x="493" y="95552"/>
                </a:lnTo>
                <a:lnTo>
                  <a:pt x="197" y="102495"/>
                </a:lnTo>
                <a:lnTo>
                  <a:pt x="0" y="109982"/>
                </a:lnTo>
                <a:lnTo>
                  <a:pt x="820" y="116877"/>
                </a:lnTo>
                <a:lnTo>
                  <a:pt x="2320" y="123380"/>
                </a:lnTo>
                <a:lnTo>
                  <a:pt x="7020" y="138402"/>
                </a:lnTo>
                <a:lnTo>
                  <a:pt x="10203" y="142996"/>
                </a:lnTo>
                <a:lnTo>
                  <a:pt x="12385" y="145554"/>
                </a:lnTo>
                <a:lnTo>
                  <a:pt x="14793" y="147260"/>
                </a:lnTo>
                <a:lnTo>
                  <a:pt x="20007" y="149156"/>
                </a:lnTo>
                <a:lnTo>
                  <a:pt x="25500" y="149998"/>
                </a:lnTo>
                <a:lnTo>
                  <a:pt x="28298" y="150222"/>
                </a:lnTo>
                <a:lnTo>
                  <a:pt x="33021" y="150372"/>
                </a:lnTo>
                <a:lnTo>
                  <a:pt x="45889" y="150538"/>
                </a:lnTo>
                <a:lnTo>
                  <a:pt x="54273" y="149630"/>
                </a:lnTo>
                <a:lnTo>
                  <a:pt x="63673" y="148072"/>
                </a:lnTo>
                <a:lnTo>
                  <a:pt x="73749" y="146081"/>
                </a:lnTo>
                <a:lnTo>
                  <a:pt x="82372" y="144754"/>
                </a:lnTo>
                <a:lnTo>
                  <a:pt x="90025" y="143869"/>
                </a:lnTo>
                <a:lnTo>
                  <a:pt x="97032" y="143279"/>
                </a:lnTo>
                <a:lnTo>
                  <a:pt x="105514" y="140981"/>
                </a:lnTo>
                <a:lnTo>
                  <a:pt x="114979" y="137544"/>
                </a:lnTo>
                <a:lnTo>
                  <a:pt x="125098" y="133347"/>
                </a:lnTo>
                <a:lnTo>
                  <a:pt x="137559" y="127692"/>
                </a:lnTo>
                <a:lnTo>
                  <a:pt x="166645" y="113788"/>
                </a:lnTo>
                <a:lnTo>
                  <a:pt x="178592" y="108938"/>
                </a:lnTo>
                <a:lnTo>
                  <a:pt x="188462" y="105704"/>
                </a:lnTo>
                <a:lnTo>
                  <a:pt x="196947" y="103548"/>
                </a:lnTo>
                <a:lnTo>
                  <a:pt x="204509" y="100206"/>
                </a:lnTo>
                <a:lnTo>
                  <a:pt x="211455" y="96073"/>
                </a:lnTo>
                <a:lnTo>
                  <a:pt x="217991" y="91413"/>
                </a:lnTo>
                <a:lnTo>
                  <a:pt x="222348" y="87353"/>
                </a:lnTo>
                <a:lnTo>
                  <a:pt x="225252" y="83694"/>
                </a:lnTo>
                <a:lnTo>
                  <a:pt x="239635" y="7351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396"/>
          <p:cNvSpPr/>
          <p:nvPr/>
        </p:nvSpPr>
        <p:spPr>
          <a:xfrm>
            <a:off x="1494472" y="3214687"/>
            <a:ext cx="308611" cy="205741"/>
          </a:xfrm>
          <a:custGeom>
            <a:avLst/>
            <a:gdLst/>
            <a:ahLst/>
            <a:cxnLst/>
            <a:rect l="0" t="0" r="0" b="0"/>
            <a:pathLst>
              <a:path w="308611" h="205741">
                <a:moveTo>
                  <a:pt x="0" y="205740"/>
                </a:moveTo>
                <a:lnTo>
                  <a:pt x="9102" y="196639"/>
                </a:lnTo>
                <a:lnTo>
                  <a:pt x="13688" y="190147"/>
                </a:lnTo>
                <a:lnTo>
                  <a:pt x="18650" y="182010"/>
                </a:lnTo>
                <a:lnTo>
                  <a:pt x="23863" y="172775"/>
                </a:lnTo>
                <a:lnTo>
                  <a:pt x="32102" y="160903"/>
                </a:lnTo>
                <a:lnTo>
                  <a:pt x="42356" y="147274"/>
                </a:lnTo>
                <a:lnTo>
                  <a:pt x="53955" y="132473"/>
                </a:lnTo>
                <a:lnTo>
                  <a:pt x="67402" y="116890"/>
                </a:lnTo>
                <a:lnTo>
                  <a:pt x="82083" y="100787"/>
                </a:lnTo>
                <a:lnTo>
                  <a:pt x="97584" y="84336"/>
                </a:lnTo>
                <a:lnTo>
                  <a:pt x="116491" y="69559"/>
                </a:lnTo>
                <a:lnTo>
                  <a:pt x="137668" y="55898"/>
                </a:lnTo>
                <a:lnTo>
                  <a:pt x="160359" y="42980"/>
                </a:lnTo>
                <a:lnTo>
                  <a:pt x="181201" y="32464"/>
                </a:lnTo>
                <a:lnTo>
                  <a:pt x="200811" y="23547"/>
                </a:lnTo>
                <a:lnTo>
                  <a:pt x="219598" y="15698"/>
                </a:lnTo>
                <a:lnTo>
                  <a:pt x="235934" y="10466"/>
                </a:lnTo>
                <a:lnTo>
                  <a:pt x="250634" y="6977"/>
                </a:lnTo>
                <a:lnTo>
                  <a:pt x="264244" y="4651"/>
                </a:lnTo>
                <a:lnTo>
                  <a:pt x="275223" y="3101"/>
                </a:lnTo>
                <a:lnTo>
                  <a:pt x="284447" y="2067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397"/>
          <p:cNvSpPr/>
          <p:nvPr/>
        </p:nvSpPr>
        <p:spPr>
          <a:xfrm>
            <a:off x="1468754" y="3188970"/>
            <a:ext cx="197169" cy="145733"/>
          </a:xfrm>
          <a:custGeom>
            <a:avLst/>
            <a:gdLst/>
            <a:ahLst/>
            <a:cxnLst/>
            <a:rect l="0" t="0" r="0" b="0"/>
            <a:pathLst>
              <a:path w="197169" h="145733">
                <a:moveTo>
                  <a:pt x="0" y="0"/>
                </a:moveTo>
                <a:lnTo>
                  <a:pt x="4551" y="4550"/>
                </a:lnTo>
                <a:lnTo>
                  <a:pt x="7797" y="5891"/>
                </a:lnTo>
                <a:lnTo>
                  <a:pt x="11866" y="6785"/>
                </a:lnTo>
                <a:lnTo>
                  <a:pt x="16483" y="7380"/>
                </a:lnTo>
                <a:lnTo>
                  <a:pt x="20514" y="7778"/>
                </a:lnTo>
                <a:lnTo>
                  <a:pt x="24154" y="8042"/>
                </a:lnTo>
                <a:lnTo>
                  <a:pt x="27532" y="8219"/>
                </a:lnTo>
                <a:lnTo>
                  <a:pt x="32643" y="10242"/>
                </a:lnTo>
                <a:lnTo>
                  <a:pt x="38907" y="13495"/>
                </a:lnTo>
                <a:lnTo>
                  <a:pt x="45941" y="17569"/>
                </a:lnTo>
                <a:lnTo>
                  <a:pt x="53487" y="23143"/>
                </a:lnTo>
                <a:lnTo>
                  <a:pt x="61376" y="29716"/>
                </a:lnTo>
                <a:lnTo>
                  <a:pt x="69492" y="36955"/>
                </a:lnTo>
                <a:lnTo>
                  <a:pt x="77761" y="43687"/>
                </a:lnTo>
                <a:lnTo>
                  <a:pt x="86131" y="50079"/>
                </a:lnTo>
                <a:lnTo>
                  <a:pt x="94568" y="56246"/>
                </a:lnTo>
                <a:lnTo>
                  <a:pt x="101146" y="61310"/>
                </a:lnTo>
                <a:lnTo>
                  <a:pt x="106483" y="65638"/>
                </a:lnTo>
                <a:lnTo>
                  <a:pt x="110994" y="69476"/>
                </a:lnTo>
                <a:lnTo>
                  <a:pt x="114953" y="72987"/>
                </a:lnTo>
                <a:lnTo>
                  <a:pt x="121893" y="79428"/>
                </a:lnTo>
                <a:lnTo>
                  <a:pt x="124125" y="82480"/>
                </a:lnTo>
                <a:lnTo>
                  <a:pt x="125613" y="85466"/>
                </a:lnTo>
                <a:lnTo>
                  <a:pt x="126604" y="88410"/>
                </a:lnTo>
                <a:lnTo>
                  <a:pt x="129171" y="92277"/>
                </a:lnTo>
                <a:lnTo>
                  <a:pt x="132786" y="96761"/>
                </a:lnTo>
                <a:lnTo>
                  <a:pt x="137102" y="101654"/>
                </a:lnTo>
                <a:lnTo>
                  <a:pt x="141884" y="106822"/>
                </a:lnTo>
                <a:lnTo>
                  <a:pt x="156763" y="122244"/>
                </a:lnTo>
                <a:lnTo>
                  <a:pt x="164288" y="129896"/>
                </a:lnTo>
                <a:lnTo>
                  <a:pt x="167628" y="132317"/>
                </a:lnTo>
                <a:lnTo>
                  <a:pt x="170807" y="133931"/>
                </a:lnTo>
                <a:lnTo>
                  <a:pt x="173879" y="135007"/>
                </a:lnTo>
                <a:lnTo>
                  <a:pt x="175927" y="136677"/>
                </a:lnTo>
                <a:lnTo>
                  <a:pt x="177292" y="138743"/>
                </a:lnTo>
                <a:lnTo>
                  <a:pt x="178203" y="141073"/>
                </a:lnTo>
                <a:lnTo>
                  <a:pt x="179762" y="142626"/>
                </a:lnTo>
                <a:lnTo>
                  <a:pt x="181754" y="143661"/>
                </a:lnTo>
                <a:lnTo>
                  <a:pt x="186507" y="144812"/>
                </a:lnTo>
                <a:lnTo>
                  <a:pt x="189108" y="145119"/>
                </a:lnTo>
                <a:lnTo>
                  <a:pt x="197168" y="14573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398"/>
          <p:cNvSpPr/>
          <p:nvPr/>
        </p:nvSpPr>
        <p:spPr>
          <a:xfrm>
            <a:off x="1828800" y="3197542"/>
            <a:ext cx="308254" cy="196574"/>
          </a:xfrm>
          <a:custGeom>
            <a:avLst/>
            <a:gdLst/>
            <a:ahLst/>
            <a:cxnLst/>
            <a:rect l="0" t="0" r="0" b="0"/>
            <a:pathLst>
              <a:path w="308254" h="196574">
                <a:moveTo>
                  <a:pt x="0" y="0"/>
                </a:moveTo>
                <a:lnTo>
                  <a:pt x="78090" y="0"/>
                </a:lnTo>
                <a:lnTo>
                  <a:pt x="84445" y="953"/>
                </a:lnTo>
                <a:lnTo>
                  <a:pt x="92492" y="2540"/>
                </a:lnTo>
                <a:lnTo>
                  <a:pt x="101666" y="4551"/>
                </a:lnTo>
                <a:lnTo>
                  <a:pt x="109687" y="5892"/>
                </a:lnTo>
                <a:lnTo>
                  <a:pt x="116939" y="6785"/>
                </a:lnTo>
                <a:lnTo>
                  <a:pt x="123680" y="7381"/>
                </a:lnTo>
                <a:lnTo>
                  <a:pt x="130078" y="7778"/>
                </a:lnTo>
                <a:lnTo>
                  <a:pt x="142267" y="8220"/>
                </a:lnTo>
                <a:lnTo>
                  <a:pt x="151994" y="9290"/>
                </a:lnTo>
                <a:lnTo>
                  <a:pt x="178043" y="13019"/>
                </a:lnTo>
                <a:lnTo>
                  <a:pt x="190132" y="16299"/>
                </a:lnTo>
                <a:lnTo>
                  <a:pt x="201050" y="20391"/>
                </a:lnTo>
                <a:lnTo>
                  <a:pt x="211186" y="25024"/>
                </a:lnTo>
                <a:lnTo>
                  <a:pt x="218895" y="29065"/>
                </a:lnTo>
                <a:lnTo>
                  <a:pt x="224988" y="32712"/>
                </a:lnTo>
                <a:lnTo>
                  <a:pt x="230002" y="36095"/>
                </a:lnTo>
                <a:lnTo>
                  <a:pt x="235249" y="39304"/>
                </a:lnTo>
                <a:lnTo>
                  <a:pt x="240653" y="42395"/>
                </a:lnTo>
                <a:lnTo>
                  <a:pt x="246160" y="45408"/>
                </a:lnTo>
                <a:lnTo>
                  <a:pt x="254819" y="51297"/>
                </a:lnTo>
                <a:lnTo>
                  <a:pt x="261843" y="57088"/>
                </a:lnTo>
                <a:lnTo>
                  <a:pt x="268139" y="62838"/>
                </a:lnTo>
                <a:lnTo>
                  <a:pt x="277039" y="71430"/>
                </a:lnTo>
                <a:lnTo>
                  <a:pt x="294310" y="88582"/>
                </a:lnTo>
                <a:lnTo>
                  <a:pt x="296219" y="92392"/>
                </a:lnTo>
                <a:lnTo>
                  <a:pt x="297492" y="96837"/>
                </a:lnTo>
                <a:lnTo>
                  <a:pt x="298340" y="101706"/>
                </a:lnTo>
                <a:lnTo>
                  <a:pt x="298906" y="105904"/>
                </a:lnTo>
                <a:lnTo>
                  <a:pt x="299283" y="109655"/>
                </a:lnTo>
                <a:lnTo>
                  <a:pt x="299534" y="113109"/>
                </a:lnTo>
                <a:lnTo>
                  <a:pt x="299702" y="116363"/>
                </a:lnTo>
                <a:lnTo>
                  <a:pt x="299888" y="122520"/>
                </a:lnTo>
                <a:lnTo>
                  <a:pt x="300890" y="125495"/>
                </a:lnTo>
                <a:lnTo>
                  <a:pt x="304544" y="131340"/>
                </a:lnTo>
                <a:lnTo>
                  <a:pt x="306802" y="137114"/>
                </a:lnTo>
                <a:lnTo>
                  <a:pt x="307405" y="139986"/>
                </a:lnTo>
                <a:lnTo>
                  <a:pt x="307806" y="145712"/>
                </a:lnTo>
                <a:lnTo>
                  <a:pt x="308074" y="153339"/>
                </a:lnTo>
                <a:lnTo>
                  <a:pt x="308253" y="162233"/>
                </a:lnTo>
                <a:lnTo>
                  <a:pt x="307419" y="169116"/>
                </a:lnTo>
                <a:lnTo>
                  <a:pt x="305911" y="174656"/>
                </a:lnTo>
                <a:lnTo>
                  <a:pt x="303953" y="179303"/>
                </a:lnTo>
                <a:lnTo>
                  <a:pt x="302647" y="183353"/>
                </a:lnTo>
                <a:lnTo>
                  <a:pt x="301777" y="187005"/>
                </a:lnTo>
                <a:lnTo>
                  <a:pt x="301197" y="190393"/>
                </a:lnTo>
                <a:lnTo>
                  <a:pt x="301763" y="192651"/>
                </a:lnTo>
                <a:lnTo>
                  <a:pt x="303093" y="194156"/>
                </a:lnTo>
                <a:lnTo>
                  <a:pt x="304931" y="195160"/>
                </a:lnTo>
                <a:lnTo>
                  <a:pt x="305205" y="195829"/>
                </a:lnTo>
                <a:lnTo>
                  <a:pt x="304435" y="196276"/>
                </a:lnTo>
                <a:lnTo>
                  <a:pt x="302969" y="196573"/>
                </a:lnTo>
                <a:lnTo>
                  <a:pt x="301991" y="195819"/>
                </a:lnTo>
                <a:lnTo>
                  <a:pt x="301340" y="194363"/>
                </a:lnTo>
                <a:lnTo>
                  <a:pt x="300037" y="18859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399"/>
          <p:cNvSpPr/>
          <p:nvPr/>
        </p:nvSpPr>
        <p:spPr>
          <a:xfrm>
            <a:off x="1948814" y="3135604"/>
            <a:ext cx="300039" cy="156237"/>
          </a:xfrm>
          <a:custGeom>
            <a:avLst/>
            <a:gdLst/>
            <a:ahLst/>
            <a:cxnLst/>
            <a:rect l="0" t="0" r="0" b="0"/>
            <a:pathLst>
              <a:path w="300039" h="156237">
                <a:moveTo>
                  <a:pt x="0" y="156236"/>
                </a:moveTo>
                <a:lnTo>
                  <a:pt x="23864" y="144304"/>
                </a:lnTo>
                <a:lnTo>
                  <a:pt x="30197" y="140661"/>
                </a:lnTo>
                <a:lnTo>
                  <a:pt x="37276" y="136328"/>
                </a:lnTo>
                <a:lnTo>
                  <a:pt x="44854" y="131534"/>
                </a:lnTo>
                <a:lnTo>
                  <a:pt x="52763" y="127385"/>
                </a:lnTo>
                <a:lnTo>
                  <a:pt x="60893" y="123667"/>
                </a:lnTo>
                <a:lnTo>
                  <a:pt x="69170" y="120236"/>
                </a:lnTo>
                <a:lnTo>
                  <a:pt x="76594" y="116043"/>
                </a:lnTo>
                <a:lnTo>
                  <a:pt x="83447" y="111343"/>
                </a:lnTo>
                <a:lnTo>
                  <a:pt x="89922" y="106305"/>
                </a:lnTo>
                <a:lnTo>
                  <a:pt x="99001" y="101041"/>
                </a:lnTo>
                <a:lnTo>
                  <a:pt x="109816" y="95627"/>
                </a:lnTo>
                <a:lnTo>
                  <a:pt x="121788" y="90112"/>
                </a:lnTo>
                <a:lnTo>
                  <a:pt x="132627" y="84531"/>
                </a:lnTo>
                <a:lnTo>
                  <a:pt x="142711" y="78905"/>
                </a:lnTo>
                <a:lnTo>
                  <a:pt x="152291" y="73249"/>
                </a:lnTo>
                <a:lnTo>
                  <a:pt x="161535" y="68526"/>
                </a:lnTo>
                <a:lnTo>
                  <a:pt x="170555" y="64425"/>
                </a:lnTo>
                <a:lnTo>
                  <a:pt x="179426" y="60739"/>
                </a:lnTo>
                <a:lnTo>
                  <a:pt x="187245" y="57329"/>
                </a:lnTo>
                <a:lnTo>
                  <a:pt x="201013" y="50999"/>
                </a:lnTo>
                <a:lnTo>
                  <a:pt x="219474" y="42081"/>
                </a:lnTo>
                <a:lnTo>
                  <a:pt x="246110" y="28855"/>
                </a:lnTo>
                <a:lnTo>
                  <a:pt x="253609" y="24643"/>
                </a:lnTo>
                <a:lnTo>
                  <a:pt x="259560" y="20882"/>
                </a:lnTo>
                <a:lnTo>
                  <a:pt x="264480" y="17422"/>
                </a:lnTo>
                <a:lnTo>
                  <a:pt x="272487" y="13578"/>
                </a:lnTo>
                <a:lnTo>
                  <a:pt x="275956" y="12553"/>
                </a:lnTo>
                <a:lnTo>
                  <a:pt x="282350" y="8874"/>
                </a:lnTo>
                <a:lnTo>
                  <a:pt x="285388" y="6560"/>
                </a:lnTo>
                <a:lnTo>
                  <a:pt x="291305" y="3988"/>
                </a:lnTo>
                <a:lnTo>
                  <a:pt x="294216" y="3302"/>
                </a:lnTo>
                <a:lnTo>
                  <a:pt x="296156" y="1893"/>
                </a:lnTo>
                <a:lnTo>
                  <a:pt x="297450" y="0"/>
                </a:lnTo>
                <a:lnTo>
                  <a:pt x="300038" y="193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400"/>
          <p:cNvSpPr/>
          <p:nvPr/>
        </p:nvSpPr>
        <p:spPr>
          <a:xfrm>
            <a:off x="2368867" y="4543563"/>
            <a:ext cx="3008949" cy="92552"/>
          </a:xfrm>
          <a:custGeom>
            <a:avLst/>
            <a:gdLst/>
            <a:ahLst/>
            <a:cxnLst/>
            <a:rect l="0" t="0" r="0" b="0"/>
            <a:pathLst>
              <a:path w="3008949" h="92552">
                <a:moveTo>
                  <a:pt x="0" y="68441"/>
                </a:moveTo>
                <a:lnTo>
                  <a:pt x="9102" y="59340"/>
                </a:lnTo>
                <a:lnTo>
                  <a:pt x="12735" y="56658"/>
                </a:lnTo>
                <a:lnTo>
                  <a:pt x="16110" y="54871"/>
                </a:lnTo>
                <a:lnTo>
                  <a:pt x="19313" y="53680"/>
                </a:lnTo>
                <a:lnTo>
                  <a:pt x="37472" y="47452"/>
                </a:lnTo>
                <a:lnTo>
                  <a:pt x="45936" y="44924"/>
                </a:lnTo>
                <a:lnTo>
                  <a:pt x="65501" y="39574"/>
                </a:lnTo>
                <a:lnTo>
                  <a:pt x="77005" y="36814"/>
                </a:lnTo>
                <a:lnTo>
                  <a:pt x="102487" y="31207"/>
                </a:lnTo>
                <a:lnTo>
                  <a:pt x="117855" y="29332"/>
                </a:lnTo>
                <a:lnTo>
                  <a:pt x="167529" y="26691"/>
                </a:lnTo>
                <a:lnTo>
                  <a:pt x="230184" y="24724"/>
                </a:lnTo>
                <a:lnTo>
                  <a:pt x="268039" y="21072"/>
                </a:lnTo>
                <a:lnTo>
                  <a:pt x="323894" y="18211"/>
                </a:lnTo>
                <a:lnTo>
                  <a:pt x="449452" y="12813"/>
                </a:lnTo>
                <a:lnTo>
                  <a:pt x="485372" y="10401"/>
                </a:lnTo>
                <a:lnTo>
                  <a:pt x="512176" y="7840"/>
                </a:lnTo>
                <a:lnTo>
                  <a:pt x="532903" y="5181"/>
                </a:lnTo>
                <a:lnTo>
                  <a:pt x="551484" y="3407"/>
                </a:lnTo>
                <a:lnTo>
                  <a:pt x="623249" y="912"/>
                </a:lnTo>
                <a:lnTo>
                  <a:pt x="846626" y="0"/>
                </a:lnTo>
                <a:lnTo>
                  <a:pt x="911900" y="2463"/>
                </a:lnTo>
                <a:lnTo>
                  <a:pt x="947976" y="4453"/>
                </a:lnTo>
                <a:lnTo>
                  <a:pt x="976789" y="6733"/>
                </a:lnTo>
                <a:lnTo>
                  <a:pt x="1000760" y="9205"/>
                </a:lnTo>
                <a:lnTo>
                  <a:pt x="1021503" y="11806"/>
                </a:lnTo>
                <a:lnTo>
                  <a:pt x="1082652" y="14695"/>
                </a:lnTo>
                <a:lnTo>
                  <a:pt x="1187243" y="16322"/>
                </a:lnTo>
                <a:lnTo>
                  <a:pt x="1262041" y="17655"/>
                </a:lnTo>
                <a:lnTo>
                  <a:pt x="1447643" y="23732"/>
                </a:lnTo>
                <a:lnTo>
                  <a:pt x="1687686" y="25417"/>
                </a:lnTo>
                <a:lnTo>
                  <a:pt x="1832945" y="25570"/>
                </a:lnTo>
                <a:lnTo>
                  <a:pt x="1885888" y="28115"/>
                </a:lnTo>
                <a:lnTo>
                  <a:pt x="1944025" y="31469"/>
                </a:lnTo>
                <a:lnTo>
                  <a:pt x="2253775" y="40760"/>
                </a:lnTo>
                <a:lnTo>
                  <a:pt x="2301664" y="43320"/>
                </a:lnTo>
                <a:lnTo>
                  <a:pt x="2476490" y="54272"/>
                </a:lnTo>
                <a:lnTo>
                  <a:pt x="2542112" y="57382"/>
                </a:lnTo>
                <a:lnTo>
                  <a:pt x="2627596" y="59378"/>
                </a:lnTo>
                <a:lnTo>
                  <a:pt x="2655654" y="61447"/>
                </a:lnTo>
                <a:lnTo>
                  <a:pt x="2760335" y="71555"/>
                </a:lnTo>
                <a:lnTo>
                  <a:pt x="2789866" y="73374"/>
                </a:lnTo>
                <a:lnTo>
                  <a:pt x="2817173" y="74588"/>
                </a:lnTo>
                <a:lnTo>
                  <a:pt x="2843950" y="76349"/>
                </a:lnTo>
                <a:lnTo>
                  <a:pt x="2896563" y="80846"/>
                </a:lnTo>
                <a:lnTo>
                  <a:pt x="2918785" y="83378"/>
                </a:lnTo>
                <a:lnTo>
                  <a:pt x="2938361" y="86020"/>
                </a:lnTo>
                <a:lnTo>
                  <a:pt x="2969004" y="90542"/>
                </a:lnTo>
                <a:lnTo>
                  <a:pt x="2985798" y="92551"/>
                </a:lnTo>
                <a:lnTo>
                  <a:pt x="2991609" y="92135"/>
                </a:lnTo>
                <a:lnTo>
                  <a:pt x="2996436" y="90905"/>
                </a:lnTo>
                <a:lnTo>
                  <a:pt x="3008948" y="8558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401"/>
          <p:cNvSpPr/>
          <p:nvPr/>
        </p:nvSpPr>
        <p:spPr>
          <a:xfrm>
            <a:off x="1884339" y="4471132"/>
            <a:ext cx="278789" cy="320896"/>
          </a:xfrm>
          <a:custGeom>
            <a:avLst/>
            <a:gdLst/>
            <a:ahLst/>
            <a:cxnLst/>
            <a:rect l="0" t="0" r="0" b="0"/>
            <a:pathLst>
              <a:path w="278789" h="320896">
                <a:moveTo>
                  <a:pt x="21613" y="320895"/>
                </a:moveTo>
                <a:lnTo>
                  <a:pt x="12511" y="316345"/>
                </a:lnTo>
                <a:lnTo>
                  <a:pt x="9830" y="314051"/>
                </a:lnTo>
                <a:lnTo>
                  <a:pt x="8043" y="311570"/>
                </a:lnTo>
                <a:lnTo>
                  <a:pt x="5104" y="305321"/>
                </a:lnTo>
                <a:lnTo>
                  <a:pt x="623" y="296193"/>
                </a:lnTo>
                <a:lnTo>
                  <a:pt x="0" y="291092"/>
                </a:lnTo>
                <a:lnTo>
                  <a:pt x="537" y="285786"/>
                </a:lnTo>
                <a:lnTo>
                  <a:pt x="1847" y="280344"/>
                </a:lnTo>
                <a:lnTo>
                  <a:pt x="2721" y="272907"/>
                </a:lnTo>
                <a:lnTo>
                  <a:pt x="3303" y="264138"/>
                </a:lnTo>
                <a:lnTo>
                  <a:pt x="3691" y="254482"/>
                </a:lnTo>
                <a:lnTo>
                  <a:pt x="4903" y="246140"/>
                </a:lnTo>
                <a:lnTo>
                  <a:pt x="6663" y="238673"/>
                </a:lnTo>
                <a:lnTo>
                  <a:pt x="8789" y="231791"/>
                </a:lnTo>
                <a:lnTo>
                  <a:pt x="11158" y="225297"/>
                </a:lnTo>
                <a:lnTo>
                  <a:pt x="13691" y="219063"/>
                </a:lnTo>
                <a:lnTo>
                  <a:pt x="16332" y="213002"/>
                </a:lnTo>
                <a:lnTo>
                  <a:pt x="20949" y="204199"/>
                </a:lnTo>
                <a:lnTo>
                  <a:pt x="33701" y="181718"/>
                </a:lnTo>
                <a:lnTo>
                  <a:pt x="38244" y="170960"/>
                </a:lnTo>
                <a:lnTo>
                  <a:pt x="41273" y="160931"/>
                </a:lnTo>
                <a:lnTo>
                  <a:pt x="43292" y="151387"/>
                </a:lnTo>
                <a:lnTo>
                  <a:pt x="46543" y="143120"/>
                </a:lnTo>
                <a:lnTo>
                  <a:pt x="50615" y="135703"/>
                </a:lnTo>
                <a:lnTo>
                  <a:pt x="55236" y="128854"/>
                </a:lnTo>
                <a:lnTo>
                  <a:pt x="58316" y="122382"/>
                </a:lnTo>
                <a:lnTo>
                  <a:pt x="60369" y="116163"/>
                </a:lnTo>
                <a:lnTo>
                  <a:pt x="61738" y="110112"/>
                </a:lnTo>
                <a:lnTo>
                  <a:pt x="63603" y="103221"/>
                </a:lnTo>
                <a:lnTo>
                  <a:pt x="68215" y="87943"/>
                </a:lnTo>
                <a:lnTo>
                  <a:pt x="71731" y="77964"/>
                </a:lnTo>
                <a:lnTo>
                  <a:pt x="80718" y="54176"/>
                </a:lnTo>
                <a:lnTo>
                  <a:pt x="84828" y="44974"/>
                </a:lnTo>
                <a:lnTo>
                  <a:pt x="88522" y="37888"/>
                </a:lnTo>
                <a:lnTo>
                  <a:pt x="91936" y="32212"/>
                </a:lnTo>
                <a:lnTo>
                  <a:pt x="98270" y="23364"/>
                </a:lnTo>
                <a:lnTo>
                  <a:pt x="101293" y="19671"/>
                </a:lnTo>
                <a:lnTo>
                  <a:pt x="109731" y="13028"/>
                </a:lnTo>
                <a:lnTo>
                  <a:pt x="114648" y="9923"/>
                </a:lnTo>
                <a:lnTo>
                  <a:pt x="117927" y="6900"/>
                </a:lnTo>
                <a:lnTo>
                  <a:pt x="120112" y="3933"/>
                </a:lnTo>
                <a:lnTo>
                  <a:pt x="121569" y="1002"/>
                </a:lnTo>
                <a:lnTo>
                  <a:pt x="124445" y="0"/>
                </a:lnTo>
                <a:lnTo>
                  <a:pt x="128268" y="286"/>
                </a:lnTo>
                <a:lnTo>
                  <a:pt x="132721" y="1428"/>
                </a:lnTo>
                <a:lnTo>
                  <a:pt x="140209" y="5237"/>
                </a:lnTo>
                <a:lnTo>
                  <a:pt x="143540" y="7586"/>
                </a:lnTo>
                <a:lnTo>
                  <a:pt x="149780" y="15277"/>
                </a:lnTo>
                <a:lnTo>
                  <a:pt x="155729" y="25045"/>
                </a:lnTo>
                <a:lnTo>
                  <a:pt x="158648" y="30316"/>
                </a:lnTo>
                <a:lnTo>
                  <a:pt x="164433" y="41254"/>
                </a:lnTo>
                <a:lnTo>
                  <a:pt x="170179" y="52465"/>
                </a:lnTo>
                <a:lnTo>
                  <a:pt x="173997" y="58122"/>
                </a:lnTo>
                <a:lnTo>
                  <a:pt x="178447" y="63798"/>
                </a:lnTo>
                <a:lnTo>
                  <a:pt x="183319" y="69487"/>
                </a:lnTo>
                <a:lnTo>
                  <a:pt x="187520" y="76137"/>
                </a:lnTo>
                <a:lnTo>
                  <a:pt x="191272" y="83428"/>
                </a:lnTo>
                <a:lnTo>
                  <a:pt x="216345" y="137822"/>
                </a:lnTo>
                <a:lnTo>
                  <a:pt x="231444" y="170271"/>
                </a:lnTo>
                <a:lnTo>
                  <a:pt x="242463" y="192857"/>
                </a:lnTo>
                <a:lnTo>
                  <a:pt x="250761" y="208866"/>
                </a:lnTo>
                <a:lnTo>
                  <a:pt x="257246" y="220492"/>
                </a:lnTo>
                <a:lnTo>
                  <a:pt x="262522" y="229194"/>
                </a:lnTo>
                <a:lnTo>
                  <a:pt x="266991" y="235949"/>
                </a:lnTo>
                <a:lnTo>
                  <a:pt x="270923" y="241404"/>
                </a:lnTo>
                <a:lnTo>
                  <a:pt x="275292" y="250006"/>
                </a:lnTo>
                <a:lnTo>
                  <a:pt x="277235" y="257004"/>
                </a:lnTo>
                <a:lnTo>
                  <a:pt x="278328" y="264394"/>
                </a:lnTo>
                <a:lnTo>
                  <a:pt x="278481" y="264178"/>
                </a:lnTo>
                <a:lnTo>
                  <a:pt x="278788" y="26088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402"/>
          <p:cNvSpPr/>
          <p:nvPr/>
        </p:nvSpPr>
        <p:spPr>
          <a:xfrm>
            <a:off x="1871662" y="4526279"/>
            <a:ext cx="462916" cy="94195"/>
          </a:xfrm>
          <a:custGeom>
            <a:avLst/>
            <a:gdLst/>
            <a:ahLst/>
            <a:cxnLst/>
            <a:rect l="0" t="0" r="0" b="0"/>
            <a:pathLst>
              <a:path w="462916" h="94195">
                <a:moveTo>
                  <a:pt x="0" y="85725"/>
                </a:moveTo>
                <a:lnTo>
                  <a:pt x="4551" y="90277"/>
                </a:lnTo>
                <a:lnTo>
                  <a:pt x="6844" y="91617"/>
                </a:lnTo>
                <a:lnTo>
                  <a:pt x="11932" y="93107"/>
                </a:lnTo>
                <a:lnTo>
                  <a:pt x="24702" y="93945"/>
                </a:lnTo>
                <a:lnTo>
                  <a:pt x="40551" y="94194"/>
                </a:lnTo>
                <a:lnTo>
                  <a:pt x="54218" y="91712"/>
                </a:lnTo>
                <a:lnTo>
                  <a:pt x="61863" y="89716"/>
                </a:lnTo>
                <a:lnTo>
                  <a:pt x="75437" y="87499"/>
                </a:lnTo>
                <a:lnTo>
                  <a:pt x="88772" y="85561"/>
                </a:lnTo>
                <a:lnTo>
                  <a:pt x="96329" y="83711"/>
                </a:lnTo>
                <a:lnTo>
                  <a:pt x="104225" y="81525"/>
                </a:lnTo>
                <a:lnTo>
                  <a:pt x="120617" y="76556"/>
                </a:lnTo>
                <a:lnTo>
                  <a:pt x="199932" y="51953"/>
                </a:lnTo>
                <a:lnTo>
                  <a:pt x="222823" y="46065"/>
                </a:lnTo>
                <a:lnTo>
                  <a:pt x="241894" y="42140"/>
                </a:lnTo>
                <a:lnTo>
                  <a:pt x="258418" y="39524"/>
                </a:lnTo>
                <a:lnTo>
                  <a:pt x="272291" y="36826"/>
                </a:lnTo>
                <a:lnTo>
                  <a:pt x="284397" y="34077"/>
                </a:lnTo>
                <a:lnTo>
                  <a:pt x="295326" y="31290"/>
                </a:lnTo>
                <a:lnTo>
                  <a:pt x="305469" y="28481"/>
                </a:lnTo>
                <a:lnTo>
                  <a:pt x="324359" y="22818"/>
                </a:lnTo>
                <a:lnTo>
                  <a:pt x="341017" y="19023"/>
                </a:lnTo>
                <a:lnTo>
                  <a:pt x="387465" y="9725"/>
                </a:lnTo>
                <a:lnTo>
                  <a:pt x="406900" y="6483"/>
                </a:lnTo>
                <a:lnTo>
                  <a:pt x="422714" y="4322"/>
                </a:lnTo>
                <a:lnTo>
                  <a:pt x="46291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403"/>
          <p:cNvSpPr/>
          <p:nvPr/>
        </p:nvSpPr>
        <p:spPr>
          <a:xfrm>
            <a:off x="3466147" y="4629150"/>
            <a:ext cx="77154" cy="231458"/>
          </a:xfrm>
          <a:custGeom>
            <a:avLst/>
            <a:gdLst/>
            <a:ahLst/>
            <a:cxnLst/>
            <a:rect l="0" t="0" r="0" b="0"/>
            <a:pathLst>
              <a:path w="77154" h="231458">
                <a:moveTo>
                  <a:pt x="0" y="0"/>
                </a:moveTo>
                <a:lnTo>
                  <a:pt x="4551" y="9102"/>
                </a:lnTo>
                <a:lnTo>
                  <a:pt x="7796" y="14640"/>
                </a:lnTo>
                <a:lnTo>
                  <a:pt x="16483" y="28414"/>
                </a:lnTo>
                <a:lnTo>
                  <a:pt x="19561" y="36087"/>
                </a:lnTo>
                <a:lnTo>
                  <a:pt x="21613" y="44061"/>
                </a:lnTo>
                <a:lnTo>
                  <a:pt x="22981" y="52234"/>
                </a:lnTo>
                <a:lnTo>
                  <a:pt x="24846" y="59587"/>
                </a:lnTo>
                <a:lnTo>
                  <a:pt x="27041" y="66395"/>
                </a:lnTo>
                <a:lnTo>
                  <a:pt x="29458" y="72838"/>
                </a:lnTo>
                <a:lnTo>
                  <a:pt x="32973" y="84754"/>
                </a:lnTo>
                <a:lnTo>
                  <a:pt x="41960" y="118313"/>
                </a:lnTo>
                <a:lnTo>
                  <a:pt x="46071" y="132215"/>
                </a:lnTo>
                <a:lnTo>
                  <a:pt x="49764" y="143388"/>
                </a:lnTo>
                <a:lnTo>
                  <a:pt x="53178" y="152742"/>
                </a:lnTo>
                <a:lnTo>
                  <a:pt x="55455" y="160883"/>
                </a:lnTo>
                <a:lnTo>
                  <a:pt x="56972" y="168215"/>
                </a:lnTo>
                <a:lnTo>
                  <a:pt x="57984" y="175009"/>
                </a:lnTo>
                <a:lnTo>
                  <a:pt x="59611" y="183347"/>
                </a:lnTo>
                <a:lnTo>
                  <a:pt x="63959" y="202772"/>
                </a:lnTo>
                <a:lnTo>
                  <a:pt x="66452" y="209477"/>
                </a:lnTo>
                <a:lnTo>
                  <a:pt x="69066" y="213946"/>
                </a:lnTo>
                <a:lnTo>
                  <a:pt x="71762" y="216925"/>
                </a:lnTo>
                <a:lnTo>
                  <a:pt x="73559" y="219864"/>
                </a:lnTo>
                <a:lnTo>
                  <a:pt x="74757" y="222776"/>
                </a:lnTo>
                <a:lnTo>
                  <a:pt x="77153" y="23145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404"/>
          <p:cNvSpPr/>
          <p:nvPr/>
        </p:nvSpPr>
        <p:spPr>
          <a:xfrm>
            <a:off x="3431857" y="4615716"/>
            <a:ext cx="290115" cy="202030"/>
          </a:xfrm>
          <a:custGeom>
            <a:avLst/>
            <a:gdLst/>
            <a:ahLst/>
            <a:cxnLst/>
            <a:rect l="0" t="0" r="0" b="0"/>
            <a:pathLst>
              <a:path w="290115" h="202030">
                <a:moveTo>
                  <a:pt x="0" y="30579"/>
                </a:moveTo>
                <a:lnTo>
                  <a:pt x="9102" y="26028"/>
                </a:lnTo>
                <a:lnTo>
                  <a:pt x="16110" y="21254"/>
                </a:lnTo>
                <a:lnTo>
                  <a:pt x="19313" y="18647"/>
                </a:lnTo>
                <a:lnTo>
                  <a:pt x="23353" y="16909"/>
                </a:lnTo>
                <a:lnTo>
                  <a:pt x="27951" y="15751"/>
                </a:lnTo>
                <a:lnTo>
                  <a:pt x="32921" y="14978"/>
                </a:lnTo>
                <a:lnTo>
                  <a:pt x="38140" y="13511"/>
                </a:lnTo>
                <a:lnTo>
                  <a:pt x="43524" y="11581"/>
                </a:lnTo>
                <a:lnTo>
                  <a:pt x="49019" y="9340"/>
                </a:lnTo>
                <a:lnTo>
                  <a:pt x="54587" y="7848"/>
                </a:lnTo>
                <a:lnTo>
                  <a:pt x="60204" y="6852"/>
                </a:lnTo>
                <a:lnTo>
                  <a:pt x="65853" y="6189"/>
                </a:lnTo>
                <a:lnTo>
                  <a:pt x="71525" y="5746"/>
                </a:lnTo>
                <a:lnTo>
                  <a:pt x="77210" y="5451"/>
                </a:lnTo>
                <a:lnTo>
                  <a:pt x="82906" y="5255"/>
                </a:lnTo>
                <a:lnTo>
                  <a:pt x="90514" y="4171"/>
                </a:lnTo>
                <a:lnTo>
                  <a:pt x="99395" y="2496"/>
                </a:lnTo>
                <a:lnTo>
                  <a:pt x="109126" y="427"/>
                </a:lnTo>
                <a:lnTo>
                  <a:pt x="117518" y="0"/>
                </a:lnTo>
                <a:lnTo>
                  <a:pt x="125018" y="668"/>
                </a:lnTo>
                <a:lnTo>
                  <a:pt x="131923" y="2066"/>
                </a:lnTo>
                <a:lnTo>
                  <a:pt x="138431" y="2997"/>
                </a:lnTo>
                <a:lnTo>
                  <a:pt x="144675" y="3619"/>
                </a:lnTo>
                <a:lnTo>
                  <a:pt x="150742" y="4033"/>
                </a:lnTo>
                <a:lnTo>
                  <a:pt x="156692" y="4309"/>
                </a:lnTo>
                <a:lnTo>
                  <a:pt x="168383" y="4616"/>
                </a:lnTo>
                <a:lnTo>
                  <a:pt x="173216" y="5650"/>
                </a:lnTo>
                <a:lnTo>
                  <a:pt x="184567" y="10704"/>
                </a:lnTo>
                <a:lnTo>
                  <a:pt x="190933" y="12220"/>
                </a:lnTo>
                <a:lnTo>
                  <a:pt x="196936" y="15435"/>
                </a:lnTo>
                <a:lnTo>
                  <a:pt x="202780" y="20038"/>
                </a:lnTo>
                <a:lnTo>
                  <a:pt x="208552" y="25259"/>
                </a:lnTo>
                <a:lnTo>
                  <a:pt x="212606" y="29003"/>
                </a:lnTo>
                <a:lnTo>
                  <a:pt x="213174" y="30480"/>
                </a:lnTo>
                <a:lnTo>
                  <a:pt x="213807" y="34662"/>
                </a:lnTo>
                <a:lnTo>
                  <a:pt x="213023" y="38064"/>
                </a:lnTo>
                <a:lnTo>
                  <a:pt x="211548" y="42236"/>
                </a:lnTo>
                <a:lnTo>
                  <a:pt x="209612" y="46923"/>
                </a:lnTo>
                <a:lnTo>
                  <a:pt x="206416" y="50999"/>
                </a:lnTo>
                <a:lnTo>
                  <a:pt x="202381" y="54671"/>
                </a:lnTo>
                <a:lnTo>
                  <a:pt x="197785" y="58070"/>
                </a:lnTo>
                <a:lnTo>
                  <a:pt x="193770" y="61289"/>
                </a:lnTo>
                <a:lnTo>
                  <a:pt x="186767" y="67405"/>
                </a:lnTo>
                <a:lnTo>
                  <a:pt x="183566" y="69417"/>
                </a:lnTo>
                <a:lnTo>
                  <a:pt x="177470" y="71653"/>
                </a:lnTo>
                <a:lnTo>
                  <a:pt x="169046" y="75187"/>
                </a:lnTo>
                <a:lnTo>
                  <a:pt x="164132" y="77462"/>
                </a:lnTo>
                <a:lnTo>
                  <a:pt x="160856" y="79932"/>
                </a:lnTo>
                <a:lnTo>
                  <a:pt x="158673" y="82530"/>
                </a:lnTo>
                <a:lnTo>
                  <a:pt x="157217" y="85216"/>
                </a:lnTo>
                <a:lnTo>
                  <a:pt x="154341" y="87006"/>
                </a:lnTo>
                <a:lnTo>
                  <a:pt x="146066" y="88995"/>
                </a:lnTo>
                <a:lnTo>
                  <a:pt x="138578" y="92419"/>
                </a:lnTo>
                <a:lnTo>
                  <a:pt x="135248" y="94666"/>
                </a:lnTo>
                <a:lnTo>
                  <a:pt x="126468" y="97162"/>
                </a:lnTo>
                <a:lnTo>
                  <a:pt x="114410" y="98764"/>
                </a:lnTo>
                <a:lnTo>
                  <a:pt x="114374" y="98896"/>
                </a:lnTo>
                <a:lnTo>
                  <a:pt x="116873" y="99042"/>
                </a:lnTo>
                <a:lnTo>
                  <a:pt x="120778" y="98128"/>
                </a:lnTo>
                <a:lnTo>
                  <a:pt x="126239" y="96566"/>
                </a:lnTo>
                <a:lnTo>
                  <a:pt x="132737" y="94573"/>
                </a:lnTo>
                <a:lnTo>
                  <a:pt x="138021" y="93244"/>
                </a:lnTo>
                <a:lnTo>
                  <a:pt x="146433" y="91767"/>
                </a:lnTo>
                <a:lnTo>
                  <a:pt x="150961" y="90421"/>
                </a:lnTo>
                <a:lnTo>
                  <a:pt x="155886" y="88571"/>
                </a:lnTo>
                <a:lnTo>
                  <a:pt x="161074" y="86386"/>
                </a:lnTo>
                <a:lnTo>
                  <a:pt x="166438" y="84928"/>
                </a:lnTo>
                <a:lnTo>
                  <a:pt x="171919" y="83957"/>
                </a:lnTo>
                <a:lnTo>
                  <a:pt x="177477" y="83309"/>
                </a:lnTo>
                <a:lnTo>
                  <a:pt x="184993" y="82877"/>
                </a:lnTo>
                <a:lnTo>
                  <a:pt x="203504" y="82398"/>
                </a:lnTo>
                <a:lnTo>
                  <a:pt x="211870" y="83222"/>
                </a:lnTo>
                <a:lnTo>
                  <a:pt x="219351" y="84724"/>
                </a:lnTo>
                <a:lnTo>
                  <a:pt x="226244" y="86678"/>
                </a:lnTo>
                <a:lnTo>
                  <a:pt x="231792" y="87981"/>
                </a:lnTo>
                <a:lnTo>
                  <a:pt x="240496" y="89428"/>
                </a:lnTo>
                <a:lnTo>
                  <a:pt x="245103" y="90767"/>
                </a:lnTo>
                <a:lnTo>
                  <a:pt x="250079" y="92612"/>
                </a:lnTo>
                <a:lnTo>
                  <a:pt x="255302" y="94794"/>
                </a:lnTo>
                <a:lnTo>
                  <a:pt x="263645" y="99759"/>
                </a:lnTo>
                <a:lnTo>
                  <a:pt x="270528" y="105140"/>
                </a:lnTo>
                <a:lnTo>
                  <a:pt x="276762" y="110707"/>
                </a:lnTo>
                <a:lnTo>
                  <a:pt x="278806" y="113525"/>
                </a:lnTo>
                <a:lnTo>
                  <a:pt x="281076" y="119196"/>
                </a:lnTo>
                <a:lnTo>
                  <a:pt x="284625" y="124892"/>
                </a:lnTo>
                <a:lnTo>
                  <a:pt x="286905" y="127744"/>
                </a:lnTo>
                <a:lnTo>
                  <a:pt x="288425" y="130598"/>
                </a:lnTo>
                <a:lnTo>
                  <a:pt x="290114" y="136309"/>
                </a:lnTo>
                <a:lnTo>
                  <a:pt x="289612" y="139166"/>
                </a:lnTo>
                <a:lnTo>
                  <a:pt x="286514" y="144879"/>
                </a:lnTo>
                <a:lnTo>
                  <a:pt x="284502" y="150594"/>
                </a:lnTo>
                <a:lnTo>
                  <a:pt x="283966" y="153451"/>
                </a:lnTo>
                <a:lnTo>
                  <a:pt x="280829" y="159166"/>
                </a:lnTo>
                <a:lnTo>
                  <a:pt x="278659" y="162023"/>
                </a:lnTo>
                <a:lnTo>
                  <a:pt x="276261" y="163929"/>
                </a:lnTo>
                <a:lnTo>
                  <a:pt x="273709" y="165199"/>
                </a:lnTo>
                <a:lnTo>
                  <a:pt x="267381" y="167562"/>
                </a:lnTo>
                <a:lnTo>
                  <a:pt x="263027" y="169526"/>
                </a:lnTo>
                <a:lnTo>
                  <a:pt x="258218" y="171788"/>
                </a:lnTo>
                <a:lnTo>
                  <a:pt x="252156" y="174248"/>
                </a:lnTo>
                <a:lnTo>
                  <a:pt x="245256" y="176841"/>
                </a:lnTo>
                <a:lnTo>
                  <a:pt x="237799" y="179521"/>
                </a:lnTo>
                <a:lnTo>
                  <a:pt x="230923" y="182262"/>
                </a:lnTo>
                <a:lnTo>
                  <a:pt x="224434" y="185040"/>
                </a:lnTo>
                <a:lnTo>
                  <a:pt x="218203" y="187846"/>
                </a:lnTo>
                <a:lnTo>
                  <a:pt x="213096" y="189716"/>
                </a:lnTo>
                <a:lnTo>
                  <a:pt x="204882" y="191794"/>
                </a:lnTo>
                <a:lnTo>
                  <a:pt x="200405" y="192348"/>
                </a:lnTo>
                <a:lnTo>
                  <a:pt x="195516" y="192717"/>
                </a:lnTo>
                <a:lnTo>
                  <a:pt x="190351" y="192964"/>
                </a:lnTo>
                <a:lnTo>
                  <a:pt x="179533" y="193237"/>
                </a:lnTo>
                <a:lnTo>
                  <a:pt x="173981" y="193311"/>
                </a:lnTo>
                <a:lnTo>
                  <a:pt x="167423" y="194312"/>
                </a:lnTo>
                <a:lnTo>
                  <a:pt x="160193" y="195931"/>
                </a:lnTo>
                <a:lnTo>
                  <a:pt x="137160" y="2020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405"/>
          <p:cNvSpPr/>
          <p:nvPr/>
        </p:nvSpPr>
        <p:spPr>
          <a:xfrm>
            <a:off x="5485451" y="4500676"/>
            <a:ext cx="269554" cy="188403"/>
          </a:xfrm>
          <a:custGeom>
            <a:avLst/>
            <a:gdLst/>
            <a:ahLst/>
            <a:cxnLst/>
            <a:rect l="0" t="0" r="0" b="0"/>
            <a:pathLst>
              <a:path w="269554" h="188403">
                <a:moveTo>
                  <a:pt x="149539" y="17031"/>
                </a:moveTo>
                <a:lnTo>
                  <a:pt x="140437" y="12481"/>
                </a:lnTo>
                <a:lnTo>
                  <a:pt x="133428" y="10246"/>
                </a:lnTo>
                <a:lnTo>
                  <a:pt x="130226" y="9650"/>
                </a:lnTo>
                <a:lnTo>
                  <a:pt x="124127" y="6448"/>
                </a:lnTo>
                <a:lnTo>
                  <a:pt x="121168" y="4261"/>
                </a:lnTo>
                <a:lnTo>
                  <a:pt x="115340" y="1830"/>
                </a:lnTo>
                <a:lnTo>
                  <a:pt x="109574" y="750"/>
                </a:lnTo>
                <a:lnTo>
                  <a:pt x="103836" y="270"/>
                </a:lnTo>
                <a:lnTo>
                  <a:pt x="93031" y="57"/>
                </a:lnTo>
                <a:lnTo>
                  <a:pt x="86150" y="0"/>
                </a:lnTo>
                <a:lnTo>
                  <a:pt x="78705" y="1867"/>
                </a:lnTo>
                <a:lnTo>
                  <a:pt x="70883" y="5017"/>
                </a:lnTo>
                <a:lnTo>
                  <a:pt x="62811" y="9021"/>
                </a:lnTo>
                <a:lnTo>
                  <a:pt x="56478" y="12644"/>
                </a:lnTo>
                <a:lnTo>
                  <a:pt x="51303" y="16011"/>
                </a:lnTo>
                <a:lnTo>
                  <a:pt x="46901" y="19209"/>
                </a:lnTo>
                <a:lnTo>
                  <a:pt x="43013" y="22293"/>
                </a:lnTo>
                <a:lnTo>
                  <a:pt x="39469" y="25302"/>
                </a:lnTo>
                <a:lnTo>
                  <a:pt x="36154" y="28259"/>
                </a:lnTo>
                <a:lnTo>
                  <a:pt x="32992" y="32137"/>
                </a:lnTo>
                <a:lnTo>
                  <a:pt x="29930" y="36626"/>
                </a:lnTo>
                <a:lnTo>
                  <a:pt x="26937" y="41525"/>
                </a:lnTo>
                <a:lnTo>
                  <a:pt x="23989" y="46695"/>
                </a:lnTo>
                <a:lnTo>
                  <a:pt x="18174" y="57520"/>
                </a:lnTo>
                <a:lnTo>
                  <a:pt x="9545" y="74324"/>
                </a:lnTo>
                <a:lnTo>
                  <a:pt x="6680" y="81897"/>
                </a:lnTo>
                <a:lnTo>
                  <a:pt x="3817" y="90755"/>
                </a:lnTo>
                <a:lnTo>
                  <a:pt x="955" y="100470"/>
                </a:lnTo>
                <a:lnTo>
                  <a:pt x="0" y="109805"/>
                </a:lnTo>
                <a:lnTo>
                  <a:pt x="317" y="118885"/>
                </a:lnTo>
                <a:lnTo>
                  <a:pt x="1480" y="127796"/>
                </a:lnTo>
                <a:lnTo>
                  <a:pt x="4160" y="137547"/>
                </a:lnTo>
                <a:lnTo>
                  <a:pt x="7852" y="147858"/>
                </a:lnTo>
                <a:lnTo>
                  <a:pt x="12218" y="158541"/>
                </a:lnTo>
                <a:lnTo>
                  <a:pt x="16082" y="166616"/>
                </a:lnTo>
                <a:lnTo>
                  <a:pt x="19610" y="172952"/>
                </a:lnTo>
                <a:lnTo>
                  <a:pt x="22915" y="178128"/>
                </a:lnTo>
                <a:lnTo>
                  <a:pt x="26070" y="181579"/>
                </a:lnTo>
                <a:lnTo>
                  <a:pt x="29126" y="183880"/>
                </a:lnTo>
                <a:lnTo>
                  <a:pt x="32116" y="185414"/>
                </a:lnTo>
                <a:lnTo>
                  <a:pt x="40519" y="187118"/>
                </a:lnTo>
                <a:lnTo>
                  <a:pt x="45426" y="187572"/>
                </a:lnTo>
                <a:lnTo>
                  <a:pt x="51555" y="187875"/>
                </a:lnTo>
                <a:lnTo>
                  <a:pt x="65985" y="188212"/>
                </a:lnTo>
                <a:lnTo>
                  <a:pt x="90174" y="188402"/>
                </a:lnTo>
                <a:lnTo>
                  <a:pt x="97580" y="187475"/>
                </a:lnTo>
                <a:lnTo>
                  <a:pt x="104422" y="185906"/>
                </a:lnTo>
                <a:lnTo>
                  <a:pt x="110888" y="183907"/>
                </a:lnTo>
                <a:lnTo>
                  <a:pt x="117104" y="181622"/>
                </a:lnTo>
                <a:lnTo>
                  <a:pt x="123153" y="179146"/>
                </a:lnTo>
                <a:lnTo>
                  <a:pt x="129091" y="176542"/>
                </a:lnTo>
                <a:lnTo>
                  <a:pt x="164752" y="159226"/>
                </a:lnTo>
                <a:lnTo>
                  <a:pt x="177778" y="151833"/>
                </a:lnTo>
                <a:lnTo>
                  <a:pt x="190273" y="144046"/>
                </a:lnTo>
                <a:lnTo>
                  <a:pt x="202412" y="135998"/>
                </a:lnTo>
                <a:lnTo>
                  <a:pt x="226060" y="119435"/>
                </a:lnTo>
                <a:lnTo>
                  <a:pt x="237701" y="111018"/>
                </a:lnTo>
                <a:lnTo>
                  <a:pt x="245461" y="104454"/>
                </a:lnTo>
                <a:lnTo>
                  <a:pt x="250634" y="99126"/>
                </a:lnTo>
                <a:lnTo>
                  <a:pt x="269553" y="770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406"/>
          <p:cNvSpPr/>
          <p:nvPr/>
        </p:nvSpPr>
        <p:spPr>
          <a:xfrm>
            <a:off x="3706177" y="4145844"/>
            <a:ext cx="38994" cy="406154"/>
          </a:xfrm>
          <a:custGeom>
            <a:avLst/>
            <a:gdLst/>
            <a:ahLst/>
            <a:cxnLst/>
            <a:rect l="0" t="0" r="0" b="0"/>
            <a:pathLst>
              <a:path w="38994" h="406154">
                <a:moveTo>
                  <a:pt x="0" y="406153"/>
                </a:moveTo>
                <a:lnTo>
                  <a:pt x="0" y="362699"/>
                </a:lnTo>
                <a:lnTo>
                  <a:pt x="953" y="359086"/>
                </a:lnTo>
                <a:lnTo>
                  <a:pt x="2540" y="355725"/>
                </a:lnTo>
                <a:lnTo>
                  <a:pt x="4551" y="352532"/>
                </a:lnTo>
                <a:lnTo>
                  <a:pt x="5891" y="349451"/>
                </a:lnTo>
                <a:lnTo>
                  <a:pt x="6785" y="346444"/>
                </a:lnTo>
                <a:lnTo>
                  <a:pt x="7778" y="339611"/>
                </a:lnTo>
                <a:lnTo>
                  <a:pt x="8219" y="330224"/>
                </a:lnTo>
                <a:lnTo>
                  <a:pt x="8468" y="314229"/>
                </a:lnTo>
                <a:lnTo>
                  <a:pt x="8563" y="280381"/>
                </a:lnTo>
                <a:lnTo>
                  <a:pt x="9519" y="274680"/>
                </a:lnTo>
                <a:lnTo>
                  <a:pt x="11108" y="268974"/>
                </a:lnTo>
                <a:lnTo>
                  <a:pt x="13121" y="263265"/>
                </a:lnTo>
                <a:lnTo>
                  <a:pt x="14462" y="257555"/>
                </a:lnTo>
                <a:lnTo>
                  <a:pt x="15357" y="251842"/>
                </a:lnTo>
                <a:lnTo>
                  <a:pt x="15953" y="246129"/>
                </a:lnTo>
                <a:lnTo>
                  <a:pt x="16350" y="238511"/>
                </a:lnTo>
                <a:lnTo>
                  <a:pt x="16792" y="219886"/>
                </a:lnTo>
                <a:lnTo>
                  <a:pt x="17862" y="206727"/>
                </a:lnTo>
                <a:lnTo>
                  <a:pt x="22967" y="161115"/>
                </a:lnTo>
                <a:lnTo>
                  <a:pt x="23884" y="150402"/>
                </a:lnTo>
                <a:lnTo>
                  <a:pt x="24495" y="141355"/>
                </a:lnTo>
                <a:lnTo>
                  <a:pt x="24902" y="132466"/>
                </a:lnTo>
                <a:lnTo>
                  <a:pt x="25355" y="114969"/>
                </a:lnTo>
                <a:lnTo>
                  <a:pt x="25686" y="64998"/>
                </a:lnTo>
                <a:lnTo>
                  <a:pt x="26649" y="59654"/>
                </a:lnTo>
                <a:lnTo>
                  <a:pt x="28243" y="54186"/>
                </a:lnTo>
                <a:lnTo>
                  <a:pt x="30259" y="48636"/>
                </a:lnTo>
                <a:lnTo>
                  <a:pt x="31602" y="42079"/>
                </a:lnTo>
                <a:lnTo>
                  <a:pt x="32499" y="34849"/>
                </a:lnTo>
                <a:lnTo>
                  <a:pt x="33095" y="27172"/>
                </a:lnTo>
                <a:lnTo>
                  <a:pt x="34447" y="21102"/>
                </a:lnTo>
                <a:lnTo>
                  <a:pt x="36299" y="16102"/>
                </a:lnTo>
                <a:lnTo>
                  <a:pt x="38487" y="11816"/>
                </a:lnTo>
                <a:lnTo>
                  <a:pt x="38993" y="8007"/>
                </a:lnTo>
                <a:lnTo>
                  <a:pt x="38378" y="4515"/>
                </a:lnTo>
                <a:lnTo>
                  <a:pt x="37015" y="1234"/>
                </a:lnTo>
                <a:lnTo>
                  <a:pt x="36106" y="0"/>
                </a:lnTo>
                <a:lnTo>
                  <a:pt x="35501" y="129"/>
                </a:lnTo>
                <a:lnTo>
                  <a:pt x="34290" y="324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407"/>
          <p:cNvSpPr/>
          <p:nvPr/>
        </p:nvSpPr>
        <p:spPr>
          <a:xfrm>
            <a:off x="3851909" y="4037647"/>
            <a:ext cx="257176" cy="153907"/>
          </a:xfrm>
          <a:custGeom>
            <a:avLst/>
            <a:gdLst/>
            <a:ahLst/>
            <a:cxnLst/>
            <a:rect l="0" t="0" r="0" b="0"/>
            <a:pathLst>
              <a:path w="257176" h="153907">
                <a:moveTo>
                  <a:pt x="0" y="0"/>
                </a:moveTo>
                <a:lnTo>
                  <a:pt x="4552" y="4551"/>
                </a:lnTo>
                <a:lnTo>
                  <a:pt x="5892" y="7796"/>
                </a:lnTo>
                <a:lnTo>
                  <a:pt x="6786" y="11865"/>
                </a:lnTo>
                <a:lnTo>
                  <a:pt x="7382" y="16483"/>
                </a:lnTo>
                <a:lnTo>
                  <a:pt x="8731" y="20513"/>
                </a:lnTo>
                <a:lnTo>
                  <a:pt x="10584" y="24153"/>
                </a:lnTo>
                <a:lnTo>
                  <a:pt x="12771" y="27532"/>
                </a:lnTo>
                <a:lnTo>
                  <a:pt x="14229" y="30737"/>
                </a:lnTo>
                <a:lnTo>
                  <a:pt x="15201" y="33826"/>
                </a:lnTo>
                <a:lnTo>
                  <a:pt x="16761" y="41078"/>
                </a:lnTo>
                <a:lnTo>
                  <a:pt x="24493" y="64849"/>
                </a:lnTo>
                <a:lnTo>
                  <a:pt x="24901" y="67998"/>
                </a:lnTo>
                <a:lnTo>
                  <a:pt x="25173" y="72002"/>
                </a:lnTo>
                <a:lnTo>
                  <a:pt x="25355" y="76576"/>
                </a:lnTo>
                <a:lnTo>
                  <a:pt x="26429" y="80578"/>
                </a:lnTo>
                <a:lnTo>
                  <a:pt x="28097" y="84199"/>
                </a:lnTo>
                <a:lnTo>
                  <a:pt x="30161" y="87565"/>
                </a:lnTo>
                <a:lnTo>
                  <a:pt x="33443" y="94572"/>
                </a:lnTo>
                <a:lnTo>
                  <a:pt x="42169" y="115057"/>
                </a:lnTo>
                <a:lnTo>
                  <a:pt x="46210" y="122425"/>
                </a:lnTo>
                <a:lnTo>
                  <a:pt x="49857" y="127337"/>
                </a:lnTo>
                <a:lnTo>
                  <a:pt x="66795" y="143966"/>
                </a:lnTo>
                <a:lnTo>
                  <a:pt x="72867" y="147487"/>
                </a:lnTo>
                <a:lnTo>
                  <a:pt x="77153" y="149760"/>
                </a:lnTo>
                <a:lnTo>
                  <a:pt x="84456" y="152285"/>
                </a:lnTo>
                <a:lnTo>
                  <a:pt x="90876" y="153408"/>
                </a:lnTo>
                <a:lnTo>
                  <a:pt x="96905" y="153906"/>
                </a:lnTo>
                <a:lnTo>
                  <a:pt x="99846" y="153087"/>
                </a:lnTo>
                <a:lnTo>
                  <a:pt x="105654" y="149636"/>
                </a:lnTo>
                <a:lnTo>
                  <a:pt x="111410" y="147467"/>
                </a:lnTo>
                <a:lnTo>
                  <a:pt x="114278" y="146889"/>
                </a:lnTo>
                <a:lnTo>
                  <a:pt x="120005" y="143707"/>
                </a:lnTo>
                <a:lnTo>
                  <a:pt x="126679" y="139117"/>
                </a:lnTo>
                <a:lnTo>
                  <a:pt x="131125" y="136560"/>
                </a:lnTo>
                <a:lnTo>
                  <a:pt x="135994" y="133902"/>
                </a:lnTo>
                <a:lnTo>
                  <a:pt x="142098" y="130226"/>
                </a:lnTo>
                <a:lnTo>
                  <a:pt x="156500" y="121061"/>
                </a:lnTo>
                <a:lnTo>
                  <a:pt x="163389" y="116902"/>
                </a:lnTo>
                <a:lnTo>
                  <a:pt x="169886" y="113177"/>
                </a:lnTo>
                <a:lnTo>
                  <a:pt x="176122" y="109742"/>
                </a:lnTo>
                <a:lnTo>
                  <a:pt x="181233" y="106499"/>
                </a:lnTo>
                <a:lnTo>
                  <a:pt x="185592" y="103384"/>
                </a:lnTo>
                <a:lnTo>
                  <a:pt x="189450" y="100355"/>
                </a:lnTo>
                <a:lnTo>
                  <a:pt x="193928" y="97383"/>
                </a:lnTo>
                <a:lnTo>
                  <a:pt x="198818" y="94450"/>
                </a:lnTo>
                <a:lnTo>
                  <a:pt x="203983" y="91542"/>
                </a:lnTo>
                <a:lnTo>
                  <a:pt x="208379" y="89603"/>
                </a:lnTo>
                <a:lnTo>
                  <a:pt x="215803" y="87448"/>
                </a:lnTo>
                <a:lnTo>
                  <a:pt x="220069" y="85922"/>
                </a:lnTo>
                <a:lnTo>
                  <a:pt x="224818" y="83951"/>
                </a:lnTo>
                <a:lnTo>
                  <a:pt x="229889" y="81685"/>
                </a:lnTo>
                <a:lnTo>
                  <a:pt x="234222" y="79222"/>
                </a:lnTo>
                <a:lnTo>
                  <a:pt x="238063" y="76627"/>
                </a:lnTo>
                <a:lnTo>
                  <a:pt x="241577" y="73945"/>
                </a:lnTo>
                <a:lnTo>
                  <a:pt x="248020" y="70965"/>
                </a:lnTo>
                <a:lnTo>
                  <a:pt x="257175" y="685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408"/>
          <p:cNvSpPr/>
          <p:nvPr/>
        </p:nvSpPr>
        <p:spPr>
          <a:xfrm>
            <a:off x="3894772" y="4029075"/>
            <a:ext cx="154306" cy="94298"/>
          </a:xfrm>
          <a:custGeom>
            <a:avLst/>
            <a:gdLst/>
            <a:ahLst/>
            <a:cxnLst/>
            <a:rect l="0" t="0" r="0" b="0"/>
            <a:pathLst>
              <a:path w="154306" h="94298">
                <a:moveTo>
                  <a:pt x="0" y="94297"/>
                </a:moveTo>
                <a:lnTo>
                  <a:pt x="13653" y="85195"/>
                </a:lnTo>
                <a:lnTo>
                  <a:pt x="18627" y="81562"/>
                </a:lnTo>
                <a:lnTo>
                  <a:pt x="22895" y="78187"/>
                </a:lnTo>
                <a:lnTo>
                  <a:pt x="26694" y="74984"/>
                </a:lnTo>
                <a:lnTo>
                  <a:pt x="33036" y="70944"/>
                </a:lnTo>
                <a:lnTo>
                  <a:pt x="41074" y="66346"/>
                </a:lnTo>
                <a:lnTo>
                  <a:pt x="50243" y="61376"/>
                </a:lnTo>
                <a:lnTo>
                  <a:pt x="59213" y="56157"/>
                </a:lnTo>
                <a:lnTo>
                  <a:pt x="76799" y="45278"/>
                </a:lnTo>
                <a:lnTo>
                  <a:pt x="86442" y="40663"/>
                </a:lnTo>
                <a:lnTo>
                  <a:pt x="96681" y="36634"/>
                </a:lnTo>
                <a:lnTo>
                  <a:pt x="107316" y="32995"/>
                </a:lnTo>
                <a:lnTo>
                  <a:pt x="115359" y="29616"/>
                </a:lnTo>
                <a:lnTo>
                  <a:pt x="121673" y="26412"/>
                </a:lnTo>
                <a:lnTo>
                  <a:pt x="126836" y="23322"/>
                </a:lnTo>
                <a:lnTo>
                  <a:pt x="131230" y="21263"/>
                </a:lnTo>
                <a:lnTo>
                  <a:pt x="135111" y="19891"/>
                </a:lnTo>
                <a:lnTo>
                  <a:pt x="138652" y="18975"/>
                </a:lnTo>
                <a:lnTo>
                  <a:pt x="141964" y="16460"/>
                </a:lnTo>
                <a:lnTo>
                  <a:pt x="145125" y="12878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409"/>
          <p:cNvSpPr/>
          <p:nvPr/>
        </p:nvSpPr>
        <p:spPr>
          <a:xfrm>
            <a:off x="3834764" y="3943350"/>
            <a:ext cx="120016" cy="145733"/>
          </a:xfrm>
          <a:custGeom>
            <a:avLst/>
            <a:gdLst/>
            <a:ahLst/>
            <a:cxnLst/>
            <a:rect l="0" t="0" r="0" b="0"/>
            <a:pathLst>
              <a:path w="120016" h="145733">
                <a:moveTo>
                  <a:pt x="0" y="145732"/>
                </a:moveTo>
                <a:lnTo>
                  <a:pt x="0" y="132079"/>
                </a:lnTo>
                <a:lnTo>
                  <a:pt x="953" y="127106"/>
                </a:lnTo>
                <a:lnTo>
                  <a:pt x="2541" y="122837"/>
                </a:lnTo>
                <a:lnTo>
                  <a:pt x="7797" y="112696"/>
                </a:lnTo>
                <a:lnTo>
                  <a:pt x="16483" y="95489"/>
                </a:lnTo>
                <a:lnTo>
                  <a:pt x="23371" y="86520"/>
                </a:lnTo>
                <a:lnTo>
                  <a:pt x="31774" y="77682"/>
                </a:lnTo>
                <a:lnTo>
                  <a:pt x="49365" y="61195"/>
                </a:lnTo>
                <a:lnTo>
                  <a:pt x="63532" y="47518"/>
                </a:lnTo>
                <a:lnTo>
                  <a:pt x="70930" y="41203"/>
                </a:lnTo>
                <a:lnTo>
                  <a:pt x="78719" y="35089"/>
                </a:lnTo>
                <a:lnTo>
                  <a:pt x="86770" y="29107"/>
                </a:lnTo>
                <a:lnTo>
                  <a:pt x="93089" y="24167"/>
                </a:lnTo>
                <a:lnTo>
                  <a:pt x="98255" y="19921"/>
                </a:lnTo>
                <a:lnTo>
                  <a:pt x="107536" y="11935"/>
                </a:lnTo>
                <a:lnTo>
                  <a:pt x="12001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410"/>
          <p:cNvSpPr/>
          <p:nvPr/>
        </p:nvSpPr>
        <p:spPr>
          <a:xfrm>
            <a:off x="3714750" y="4380547"/>
            <a:ext cx="239989" cy="170104"/>
          </a:xfrm>
          <a:custGeom>
            <a:avLst/>
            <a:gdLst/>
            <a:ahLst/>
            <a:cxnLst/>
            <a:rect l="0" t="0" r="0" b="0"/>
            <a:pathLst>
              <a:path w="239989" h="170104">
                <a:moveTo>
                  <a:pt x="0" y="8573"/>
                </a:moveTo>
                <a:lnTo>
                  <a:pt x="46188" y="8573"/>
                </a:lnTo>
                <a:lnTo>
                  <a:pt x="56509" y="7620"/>
                </a:lnTo>
                <a:lnTo>
                  <a:pt x="69105" y="6032"/>
                </a:lnTo>
                <a:lnTo>
                  <a:pt x="83217" y="4022"/>
                </a:lnTo>
                <a:lnTo>
                  <a:pt x="94530" y="2681"/>
                </a:lnTo>
                <a:lnTo>
                  <a:pt x="103978" y="1788"/>
                </a:lnTo>
                <a:lnTo>
                  <a:pt x="112181" y="1192"/>
                </a:lnTo>
                <a:lnTo>
                  <a:pt x="121460" y="1747"/>
                </a:lnTo>
                <a:lnTo>
                  <a:pt x="131455" y="3070"/>
                </a:lnTo>
                <a:lnTo>
                  <a:pt x="141929" y="4904"/>
                </a:lnTo>
                <a:lnTo>
                  <a:pt x="149864" y="5174"/>
                </a:lnTo>
                <a:lnTo>
                  <a:pt x="156107" y="4402"/>
                </a:lnTo>
                <a:lnTo>
                  <a:pt x="161221" y="2935"/>
                </a:lnTo>
                <a:lnTo>
                  <a:pt x="165583" y="1957"/>
                </a:lnTo>
                <a:lnTo>
                  <a:pt x="172970" y="870"/>
                </a:lnTo>
                <a:lnTo>
                  <a:pt x="177226" y="580"/>
                </a:lnTo>
                <a:lnTo>
                  <a:pt x="181968" y="387"/>
                </a:lnTo>
                <a:lnTo>
                  <a:pt x="195203" y="115"/>
                </a:lnTo>
                <a:lnTo>
                  <a:pt x="221606" y="7"/>
                </a:lnTo>
                <a:lnTo>
                  <a:pt x="225842" y="957"/>
                </a:lnTo>
                <a:lnTo>
                  <a:pt x="233089" y="4553"/>
                </a:lnTo>
                <a:lnTo>
                  <a:pt x="239421" y="8219"/>
                </a:lnTo>
                <a:lnTo>
                  <a:pt x="239849" y="13019"/>
                </a:lnTo>
                <a:lnTo>
                  <a:pt x="238957" y="15347"/>
                </a:lnTo>
                <a:lnTo>
                  <a:pt x="233150" y="24126"/>
                </a:lnTo>
                <a:lnTo>
                  <a:pt x="230680" y="28467"/>
                </a:lnTo>
                <a:lnTo>
                  <a:pt x="228082" y="33266"/>
                </a:lnTo>
                <a:lnTo>
                  <a:pt x="226349" y="37417"/>
                </a:lnTo>
                <a:lnTo>
                  <a:pt x="225195" y="41137"/>
                </a:lnTo>
                <a:lnTo>
                  <a:pt x="224424" y="44570"/>
                </a:lnTo>
                <a:lnTo>
                  <a:pt x="222959" y="48763"/>
                </a:lnTo>
                <a:lnTo>
                  <a:pt x="221029" y="53464"/>
                </a:lnTo>
                <a:lnTo>
                  <a:pt x="215639" y="65594"/>
                </a:lnTo>
                <a:lnTo>
                  <a:pt x="215197" y="68495"/>
                </a:lnTo>
                <a:lnTo>
                  <a:pt x="214901" y="72333"/>
                </a:lnTo>
                <a:lnTo>
                  <a:pt x="214705" y="76797"/>
                </a:lnTo>
                <a:lnTo>
                  <a:pt x="213622" y="81678"/>
                </a:lnTo>
                <a:lnTo>
                  <a:pt x="211947" y="86837"/>
                </a:lnTo>
                <a:lnTo>
                  <a:pt x="209878" y="92182"/>
                </a:lnTo>
                <a:lnTo>
                  <a:pt x="208498" y="96697"/>
                </a:lnTo>
                <a:lnTo>
                  <a:pt x="207579" y="100660"/>
                </a:lnTo>
                <a:lnTo>
                  <a:pt x="206966" y="104254"/>
                </a:lnTo>
                <a:lnTo>
                  <a:pt x="207510" y="108555"/>
                </a:lnTo>
                <a:lnTo>
                  <a:pt x="208824" y="113328"/>
                </a:lnTo>
                <a:lnTo>
                  <a:pt x="213228" y="125573"/>
                </a:lnTo>
                <a:lnTo>
                  <a:pt x="213590" y="128483"/>
                </a:lnTo>
                <a:lnTo>
                  <a:pt x="213830" y="132328"/>
                </a:lnTo>
                <a:lnTo>
                  <a:pt x="214098" y="140727"/>
                </a:lnTo>
                <a:lnTo>
                  <a:pt x="214270" y="153881"/>
                </a:lnTo>
                <a:lnTo>
                  <a:pt x="214284" y="156880"/>
                </a:lnTo>
                <a:lnTo>
                  <a:pt x="213341" y="158879"/>
                </a:lnTo>
                <a:lnTo>
                  <a:pt x="211760" y="160212"/>
                </a:lnTo>
                <a:lnTo>
                  <a:pt x="209753" y="161101"/>
                </a:lnTo>
                <a:lnTo>
                  <a:pt x="208415" y="162645"/>
                </a:lnTo>
                <a:lnTo>
                  <a:pt x="207523" y="164628"/>
                </a:lnTo>
                <a:lnTo>
                  <a:pt x="206092" y="170103"/>
                </a:lnTo>
                <a:lnTo>
                  <a:pt x="205896" y="165771"/>
                </a:lnTo>
                <a:lnTo>
                  <a:pt x="205770" y="138367"/>
                </a:lnTo>
                <a:lnTo>
                  <a:pt x="207665" y="129392"/>
                </a:lnTo>
                <a:lnTo>
                  <a:pt x="210834" y="120551"/>
                </a:lnTo>
                <a:lnTo>
                  <a:pt x="214850" y="111800"/>
                </a:lnTo>
                <a:lnTo>
                  <a:pt x="217528" y="105013"/>
                </a:lnTo>
                <a:lnTo>
                  <a:pt x="219314" y="99537"/>
                </a:lnTo>
                <a:lnTo>
                  <a:pt x="220504" y="94933"/>
                </a:lnTo>
                <a:lnTo>
                  <a:pt x="224366" y="77118"/>
                </a:lnTo>
                <a:lnTo>
                  <a:pt x="226729" y="65699"/>
                </a:lnTo>
                <a:lnTo>
                  <a:pt x="229258" y="57135"/>
                </a:lnTo>
                <a:lnTo>
                  <a:pt x="231896" y="50472"/>
                </a:lnTo>
                <a:lnTo>
                  <a:pt x="234607" y="45078"/>
                </a:lnTo>
                <a:lnTo>
                  <a:pt x="236415" y="40530"/>
                </a:lnTo>
                <a:lnTo>
                  <a:pt x="237619" y="36545"/>
                </a:lnTo>
                <a:lnTo>
                  <a:pt x="239553" y="27857"/>
                </a:lnTo>
                <a:lnTo>
                  <a:pt x="239818" y="24128"/>
                </a:lnTo>
                <a:lnTo>
                  <a:pt x="239935" y="19296"/>
                </a:lnTo>
                <a:lnTo>
                  <a:pt x="239988" y="13974"/>
                </a:lnTo>
                <a:lnTo>
                  <a:pt x="238097" y="12174"/>
                </a:lnTo>
                <a:lnTo>
                  <a:pt x="234931" y="10973"/>
                </a:lnTo>
                <a:lnTo>
                  <a:pt x="225264" y="9047"/>
                </a:lnTo>
                <a:lnTo>
                  <a:pt x="218862" y="8783"/>
                </a:lnTo>
                <a:lnTo>
                  <a:pt x="194576" y="8585"/>
                </a:lnTo>
                <a:lnTo>
                  <a:pt x="188772" y="7628"/>
                </a:lnTo>
                <a:lnTo>
                  <a:pt x="181093" y="6038"/>
                </a:lnTo>
                <a:lnTo>
                  <a:pt x="172164" y="4026"/>
                </a:lnTo>
                <a:lnTo>
                  <a:pt x="163353" y="2684"/>
                </a:lnTo>
                <a:lnTo>
                  <a:pt x="154622" y="1789"/>
                </a:lnTo>
                <a:lnTo>
                  <a:pt x="139205" y="796"/>
                </a:lnTo>
                <a:lnTo>
                  <a:pt x="129179" y="354"/>
                </a:lnTo>
                <a:lnTo>
                  <a:pt x="51434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411"/>
          <p:cNvSpPr/>
          <p:nvPr/>
        </p:nvSpPr>
        <p:spPr>
          <a:xfrm>
            <a:off x="3491864" y="4346257"/>
            <a:ext cx="291466" cy="187405"/>
          </a:xfrm>
          <a:custGeom>
            <a:avLst/>
            <a:gdLst/>
            <a:ahLst/>
            <a:cxnLst/>
            <a:rect l="0" t="0" r="0" b="0"/>
            <a:pathLst>
              <a:path w="291466" h="187405">
                <a:moveTo>
                  <a:pt x="0" y="180022"/>
                </a:moveTo>
                <a:lnTo>
                  <a:pt x="7382" y="187404"/>
                </a:lnTo>
                <a:lnTo>
                  <a:pt x="7779" y="186848"/>
                </a:lnTo>
                <a:lnTo>
                  <a:pt x="8337" y="181516"/>
                </a:lnTo>
                <a:lnTo>
                  <a:pt x="8468" y="176559"/>
                </a:lnTo>
                <a:lnTo>
                  <a:pt x="8573" y="119539"/>
                </a:lnTo>
                <a:lnTo>
                  <a:pt x="7620" y="113030"/>
                </a:lnTo>
                <a:lnTo>
                  <a:pt x="6033" y="104881"/>
                </a:lnTo>
                <a:lnTo>
                  <a:pt x="4022" y="95638"/>
                </a:lnTo>
                <a:lnTo>
                  <a:pt x="2681" y="88524"/>
                </a:lnTo>
                <a:lnTo>
                  <a:pt x="1788" y="82828"/>
                </a:lnTo>
                <a:lnTo>
                  <a:pt x="1192" y="78079"/>
                </a:lnTo>
                <a:lnTo>
                  <a:pt x="795" y="73008"/>
                </a:lnTo>
                <a:lnTo>
                  <a:pt x="530" y="67722"/>
                </a:lnTo>
                <a:lnTo>
                  <a:pt x="157" y="53721"/>
                </a:lnTo>
                <a:lnTo>
                  <a:pt x="31" y="35906"/>
                </a:lnTo>
                <a:lnTo>
                  <a:pt x="973" y="32510"/>
                </a:lnTo>
                <a:lnTo>
                  <a:pt x="2554" y="30246"/>
                </a:lnTo>
                <a:lnTo>
                  <a:pt x="4560" y="28736"/>
                </a:lnTo>
                <a:lnTo>
                  <a:pt x="6851" y="27730"/>
                </a:lnTo>
                <a:lnTo>
                  <a:pt x="11935" y="26612"/>
                </a:lnTo>
                <a:lnTo>
                  <a:pt x="17370" y="23575"/>
                </a:lnTo>
                <a:lnTo>
                  <a:pt x="20153" y="21432"/>
                </a:lnTo>
                <a:lnTo>
                  <a:pt x="23913" y="20003"/>
                </a:lnTo>
                <a:lnTo>
                  <a:pt x="28325" y="19050"/>
                </a:lnTo>
                <a:lnTo>
                  <a:pt x="33171" y="18416"/>
                </a:lnTo>
                <a:lnTo>
                  <a:pt x="38306" y="17992"/>
                </a:lnTo>
                <a:lnTo>
                  <a:pt x="43635" y="17709"/>
                </a:lnTo>
                <a:lnTo>
                  <a:pt x="57697" y="17313"/>
                </a:lnTo>
                <a:lnTo>
                  <a:pt x="61325" y="17257"/>
                </a:lnTo>
                <a:lnTo>
                  <a:pt x="65648" y="16267"/>
                </a:lnTo>
                <a:lnTo>
                  <a:pt x="70436" y="14655"/>
                </a:lnTo>
                <a:lnTo>
                  <a:pt x="75532" y="12627"/>
                </a:lnTo>
                <a:lnTo>
                  <a:pt x="86550" y="10323"/>
                </a:lnTo>
                <a:lnTo>
                  <a:pt x="101515" y="7835"/>
                </a:lnTo>
                <a:lnTo>
                  <a:pt x="119112" y="5223"/>
                </a:lnTo>
                <a:lnTo>
                  <a:pt x="134653" y="3482"/>
                </a:lnTo>
                <a:lnTo>
                  <a:pt x="148824" y="2321"/>
                </a:lnTo>
                <a:lnTo>
                  <a:pt x="162081" y="1548"/>
                </a:lnTo>
                <a:lnTo>
                  <a:pt x="199671" y="688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412"/>
          <p:cNvSpPr/>
          <p:nvPr/>
        </p:nvSpPr>
        <p:spPr>
          <a:xfrm>
            <a:off x="3320414" y="5589270"/>
            <a:ext cx="2160271" cy="68581"/>
          </a:xfrm>
          <a:custGeom>
            <a:avLst/>
            <a:gdLst/>
            <a:ahLst/>
            <a:cxnLst/>
            <a:rect l="0" t="0" r="0" b="0"/>
            <a:pathLst>
              <a:path w="2160271" h="68581">
                <a:moveTo>
                  <a:pt x="0" y="34290"/>
                </a:moveTo>
                <a:lnTo>
                  <a:pt x="9102" y="25188"/>
                </a:lnTo>
                <a:lnTo>
                  <a:pt x="12736" y="22507"/>
                </a:lnTo>
                <a:lnTo>
                  <a:pt x="16111" y="20719"/>
                </a:lnTo>
                <a:lnTo>
                  <a:pt x="22400" y="18734"/>
                </a:lnTo>
                <a:lnTo>
                  <a:pt x="36739" y="17459"/>
                </a:lnTo>
                <a:lnTo>
                  <a:pt x="41638" y="17354"/>
                </a:lnTo>
                <a:lnTo>
                  <a:pt x="45856" y="16332"/>
                </a:lnTo>
                <a:lnTo>
                  <a:pt x="49621" y="14698"/>
                </a:lnTo>
                <a:lnTo>
                  <a:pt x="53083" y="12656"/>
                </a:lnTo>
                <a:lnTo>
                  <a:pt x="56344" y="11295"/>
                </a:lnTo>
                <a:lnTo>
                  <a:pt x="62507" y="9782"/>
                </a:lnTo>
                <a:lnTo>
                  <a:pt x="80116" y="7859"/>
                </a:lnTo>
                <a:lnTo>
                  <a:pt x="83891" y="6191"/>
                </a:lnTo>
                <a:lnTo>
                  <a:pt x="87360" y="4128"/>
                </a:lnTo>
                <a:lnTo>
                  <a:pt x="91578" y="2752"/>
                </a:lnTo>
                <a:lnTo>
                  <a:pt x="101344" y="1223"/>
                </a:lnTo>
                <a:lnTo>
                  <a:pt x="162118" y="241"/>
                </a:lnTo>
                <a:lnTo>
                  <a:pt x="1365282" y="0"/>
                </a:lnTo>
                <a:lnTo>
                  <a:pt x="1403584" y="952"/>
                </a:lnTo>
                <a:lnTo>
                  <a:pt x="1436738" y="2540"/>
                </a:lnTo>
                <a:lnTo>
                  <a:pt x="1491038" y="5891"/>
                </a:lnTo>
                <a:lnTo>
                  <a:pt x="1531046" y="7381"/>
                </a:lnTo>
                <a:lnTo>
                  <a:pt x="1552193" y="8730"/>
                </a:lnTo>
                <a:lnTo>
                  <a:pt x="1598549" y="12770"/>
                </a:lnTo>
                <a:lnTo>
                  <a:pt x="1621959" y="14228"/>
                </a:lnTo>
                <a:lnTo>
                  <a:pt x="1668291" y="15849"/>
                </a:lnTo>
                <a:lnTo>
                  <a:pt x="1687504" y="17233"/>
                </a:lnTo>
                <a:lnTo>
                  <a:pt x="1704123" y="19109"/>
                </a:lnTo>
                <a:lnTo>
                  <a:pt x="1719012" y="21311"/>
                </a:lnTo>
                <a:lnTo>
                  <a:pt x="1732748" y="22780"/>
                </a:lnTo>
                <a:lnTo>
                  <a:pt x="1774094" y="25799"/>
                </a:lnTo>
                <a:lnTo>
                  <a:pt x="1894551" y="37534"/>
                </a:lnTo>
                <a:lnTo>
                  <a:pt x="1935493" y="40494"/>
                </a:lnTo>
                <a:lnTo>
                  <a:pt x="1950411" y="41283"/>
                </a:lnTo>
                <a:lnTo>
                  <a:pt x="1963215" y="42762"/>
                </a:lnTo>
                <a:lnTo>
                  <a:pt x="1974607" y="44701"/>
                </a:lnTo>
                <a:lnTo>
                  <a:pt x="1985060" y="46945"/>
                </a:lnTo>
                <a:lnTo>
                  <a:pt x="1998696" y="49394"/>
                </a:lnTo>
                <a:lnTo>
                  <a:pt x="2063408" y="60169"/>
                </a:lnTo>
                <a:lnTo>
                  <a:pt x="2078551" y="62972"/>
                </a:lnTo>
                <a:lnTo>
                  <a:pt x="2090551" y="64841"/>
                </a:lnTo>
                <a:lnTo>
                  <a:pt x="2108964" y="66918"/>
                </a:lnTo>
                <a:lnTo>
                  <a:pt x="2160270" y="685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413"/>
          <p:cNvSpPr/>
          <p:nvPr/>
        </p:nvSpPr>
        <p:spPr>
          <a:xfrm>
            <a:off x="3059444" y="5488629"/>
            <a:ext cx="260971" cy="331995"/>
          </a:xfrm>
          <a:custGeom>
            <a:avLst/>
            <a:gdLst/>
            <a:ahLst/>
            <a:cxnLst/>
            <a:rect l="0" t="0" r="0" b="0"/>
            <a:pathLst>
              <a:path w="260971" h="331995">
                <a:moveTo>
                  <a:pt x="55231" y="323525"/>
                </a:moveTo>
                <a:lnTo>
                  <a:pt x="18326" y="330907"/>
                </a:lnTo>
                <a:lnTo>
                  <a:pt x="12476" y="331569"/>
                </a:lnTo>
                <a:lnTo>
                  <a:pt x="6701" y="331863"/>
                </a:lnTo>
                <a:lnTo>
                  <a:pt x="959" y="331994"/>
                </a:lnTo>
                <a:lnTo>
                  <a:pt x="0" y="331076"/>
                </a:lnTo>
                <a:lnTo>
                  <a:pt x="313" y="329512"/>
                </a:lnTo>
                <a:lnTo>
                  <a:pt x="1473" y="327516"/>
                </a:lnTo>
                <a:lnTo>
                  <a:pt x="2763" y="322760"/>
                </a:lnTo>
                <a:lnTo>
                  <a:pt x="3107" y="320157"/>
                </a:lnTo>
                <a:lnTo>
                  <a:pt x="6030" y="312186"/>
                </a:lnTo>
                <a:lnTo>
                  <a:pt x="8142" y="307393"/>
                </a:lnTo>
                <a:lnTo>
                  <a:pt x="9551" y="301341"/>
                </a:lnTo>
                <a:lnTo>
                  <a:pt x="10490" y="294449"/>
                </a:lnTo>
                <a:lnTo>
                  <a:pt x="11116" y="286996"/>
                </a:lnTo>
                <a:lnTo>
                  <a:pt x="14351" y="260935"/>
                </a:lnTo>
                <a:lnTo>
                  <a:pt x="16548" y="244651"/>
                </a:lnTo>
                <a:lnTo>
                  <a:pt x="19917" y="229985"/>
                </a:lnTo>
                <a:lnTo>
                  <a:pt x="24068" y="216397"/>
                </a:lnTo>
                <a:lnTo>
                  <a:pt x="33760" y="189236"/>
                </a:lnTo>
                <a:lnTo>
                  <a:pt x="56578" y="122115"/>
                </a:lnTo>
                <a:lnTo>
                  <a:pt x="65672" y="97485"/>
                </a:lnTo>
                <a:lnTo>
                  <a:pt x="70764" y="84249"/>
                </a:lnTo>
                <a:lnTo>
                  <a:pt x="74159" y="73521"/>
                </a:lnTo>
                <a:lnTo>
                  <a:pt x="76422" y="64463"/>
                </a:lnTo>
                <a:lnTo>
                  <a:pt x="77930" y="56520"/>
                </a:lnTo>
                <a:lnTo>
                  <a:pt x="79889" y="49319"/>
                </a:lnTo>
                <a:lnTo>
                  <a:pt x="82147" y="42614"/>
                </a:lnTo>
                <a:lnTo>
                  <a:pt x="84605" y="36239"/>
                </a:lnTo>
                <a:lnTo>
                  <a:pt x="87196" y="30083"/>
                </a:lnTo>
                <a:lnTo>
                  <a:pt x="89876" y="24075"/>
                </a:lnTo>
                <a:lnTo>
                  <a:pt x="92615" y="18164"/>
                </a:lnTo>
                <a:lnTo>
                  <a:pt x="98198" y="9057"/>
                </a:lnTo>
                <a:lnTo>
                  <a:pt x="101021" y="5295"/>
                </a:lnTo>
                <a:lnTo>
                  <a:pt x="103855" y="2787"/>
                </a:lnTo>
                <a:lnTo>
                  <a:pt x="106697" y="1114"/>
                </a:lnTo>
                <a:lnTo>
                  <a:pt x="109544" y="0"/>
                </a:lnTo>
                <a:lnTo>
                  <a:pt x="112394" y="209"/>
                </a:lnTo>
                <a:lnTo>
                  <a:pt x="115247" y="1301"/>
                </a:lnTo>
                <a:lnTo>
                  <a:pt x="122119" y="5348"/>
                </a:lnTo>
                <a:lnTo>
                  <a:pt x="128139" y="10981"/>
                </a:lnTo>
                <a:lnTo>
                  <a:pt x="135259" y="18882"/>
                </a:lnTo>
                <a:lnTo>
                  <a:pt x="138424" y="25568"/>
                </a:lnTo>
                <a:lnTo>
                  <a:pt x="144910" y="34255"/>
                </a:lnTo>
                <a:lnTo>
                  <a:pt x="149307" y="39239"/>
                </a:lnTo>
                <a:lnTo>
                  <a:pt x="153191" y="45418"/>
                </a:lnTo>
                <a:lnTo>
                  <a:pt x="156732" y="52396"/>
                </a:lnTo>
                <a:lnTo>
                  <a:pt x="160046" y="59905"/>
                </a:lnTo>
                <a:lnTo>
                  <a:pt x="162255" y="66816"/>
                </a:lnTo>
                <a:lnTo>
                  <a:pt x="163728" y="73328"/>
                </a:lnTo>
                <a:lnTo>
                  <a:pt x="164709" y="79575"/>
                </a:lnTo>
                <a:lnTo>
                  <a:pt x="167269" y="86597"/>
                </a:lnTo>
                <a:lnTo>
                  <a:pt x="170880" y="94136"/>
                </a:lnTo>
                <a:lnTo>
                  <a:pt x="175193" y="102019"/>
                </a:lnTo>
                <a:lnTo>
                  <a:pt x="179020" y="110132"/>
                </a:lnTo>
                <a:lnTo>
                  <a:pt x="182524" y="118398"/>
                </a:lnTo>
                <a:lnTo>
                  <a:pt x="185813" y="126767"/>
                </a:lnTo>
                <a:lnTo>
                  <a:pt x="192007" y="143685"/>
                </a:lnTo>
                <a:lnTo>
                  <a:pt x="194993" y="152196"/>
                </a:lnTo>
                <a:lnTo>
                  <a:pt x="203389" y="174354"/>
                </a:lnTo>
                <a:lnTo>
                  <a:pt x="208296" y="186931"/>
                </a:lnTo>
                <a:lnTo>
                  <a:pt x="213471" y="199125"/>
                </a:lnTo>
                <a:lnTo>
                  <a:pt x="224302" y="222834"/>
                </a:lnTo>
                <a:lnTo>
                  <a:pt x="241110" y="257602"/>
                </a:lnTo>
                <a:lnTo>
                  <a:pt x="245825" y="265289"/>
                </a:lnTo>
                <a:lnTo>
                  <a:pt x="249921" y="270414"/>
                </a:lnTo>
                <a:lnTo>
                  <a:pt x="260970" y="28923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414"/>
          <p:cNvSpPr/>
          <p:nvPr/>
        </p:nvSpPr>
        <p:spPr>
          <a:xfrm>
            <a:off x="3063239" y="5657850"/>
            <a:ext cx="342901" cy="68580"/>
          </a:xfrm>
          <a:custGeom>
            <a:avLst/>
            <a:gdLst/>
            <a:ahLst/>
            <a:cxnLst/>
            <a:rect l="0" t="0" r="0" b="0"/>
            <a:pathLst>
              <a:path w="342901" h="68580">
                <a:moveTo>
                  <a:pt x="0" y="68579"/>
                </a:moveTo>
                <a:lnTo>
                  <a:pt x="26694" y="68579"/>
                </a:lnTo>
                <a:lnTo>
                  <a:pt x="31131" y="67627"/>
                </a:lnTo>
                <a:lnTo>
                  <a:pt x="35994" y="66040"/>
                </a:lnTo>
                <a:lnTo>
                  <a:pt x="41141" y="64029"/>
                </a:lnTo>
                <a:lnTo>
                  <a:pt x="54480" y="59255"/>
                </a:lnTo>
                <a:lnTo>
                  <a:pt x="62038" y="56648"/>
                </a:lnTo>
                <a:lnTo>
                  <a:pt x="72791" y="53957"/>
                </a:lnTo>
                <a:lnTo>
                  <a:pt x="85675" y="51212"/>
                </a:lnTo>
                <a:lnTo>
                  <a:pt x="215118" y="25335"/>
                </a:lnTo>
                <a:lnTo>
                  <a:pt x="254993" y="16657"/>
                </a:lnTo>
                <a:lnTo>
                  <a:pt x="270960" y="13962"/>
                </a:lnTo>
                <a:lnTo>
                  <a:pt x="285416" y="12165"/>
                </a:lnTo>
                <a:lnTo>
                  <a:pt x="298862" y="10967"/>
                </a:lnTo>
                <a:lnTo>
                  <a:pt x="309732" y="9217"/>
                </a:lnTo>
                <a:lnTo>
                  <a:pt x="318883" y="7097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415"/>
          <p:cNvSpPr/>
          <p:nvPr/>
        </p:nvSpPr>
        <p:spPr>
          <a:xfrm>
            <a:off x="4211954" y="5744893"/>
            <a:ext cx="222479" cy="204423"/>
          </a:xfrm>
          <a:custGeom>
            <a:avLst/>
            <a:gdLst/>
            <a:ahLst/>
            <a:cxnLst/>
            <a:rect l="0" t="0" r="0" b="0"/>
            <a:pathLst>
              <a:path w="222479" h="204423">
                <a:moveTo>
                  <a:pt x="85725" y="7254"/>
                </a:moveTo>
                <a:lnTo>
                  <a:pt x="67523" y="11805"/>
                </a:lnTo>
                <a:lnTo>
                  <a:pt x="61208" y="14098"/>
                </a:lnTo>
                <a:lnTo>
                  <a:pt x="56045" y="16579"/>
                </a:lnTo>
                <a:lnTo>
                  <a:pt x="51651" y="19186"/>
                </a:lnTo>
                <a:lnTo>
                  <a:pt x="48721" y="22828"/>
                </a:lnTo>
                <a:lnTo>
                  <a:pt x="46769" y="27162"/>
                </a:lnTo>
                <a:lnTo>
                  <a:pt x="45467" y="31956"/>
                </a:lnTo>
                <a:lnTo>
                  <a:pt x="44599" y="37057"/>
                </a:lnTo>
                <a:lnTo>
                  <a:pt x="44020" y="42363"/>
                </a:lnTo>
                <a:lnTo>
                  <a:pt x="43634" y="47805"/>
                </a:lnTo>
                <a:lnTo>
                  <a:pt x="43377" y="53338"/>
                </a:lnTo>
                <a:lnTo>
                  <a:pt x="43092" y="64566"/>
                </a:lnTo>
                <a:lnTo>
                  <a:pt x="44920" y="77847"/>
                </a:lnTo>
                <a:lnTo>
                  <a:pt x="56463" y="144741"/>
                </a:lnTo>
                <a:lnTo>
                  <a:pt x="57645" y="153205"/>
                </a:lnTo>
                <a:lnTo>
                  <a:pt x="59385" y="159800"/>
                </a:lnTo>
                <a:lnTo>
                  <a:pt x="61497" y="165148"/>
                </a:lnTo>
                <a:lnTo>
                  <a:pt x="71732" y="185128"/>
                </a:lnTo>
                <a:lnTo>
                  <a:pt x="72587" y="187749"/>
                </a:lnTo>
                <a:lnTo>
                  <a:pt x="72204" y="188544"/>
                </a:lnTo>
                <a:lnTo>
                  <a:pt x="70996" y="188121"/>
                </a:lnTo>
                <a:lnTo>
                  <a:pt x="69239" y="183078"/>
                </a:lnTo>
                <a:lnTo>
                  <a:pt x="67115" y="174953"/>
                </a:lnTo>
                <a:lnTo>
                  <a:pt x="64745" y="164773"/>
                </a:lnTo>
                <a:lnTo>
                  <a:pt x="60309" y="150367"/>
                </a:lnTo>
                <a:lnTo>
                  <a:pt x="47759" y="114040"/>
                </a:lnTo>
                <a:lnTo>
                  <a:pt x="42317" y="99400"/>
                </a:lnTo>
                <a:lnTo>
                  <a:pt x="37736" y="87734"/>
                </a:lnTo>
                <a:lnTo>
                  <a:pt x="33731" y="78053"/>
                </a:lnTo>
                <a:lnTo>
                  <a:pt x="31059" y="70646"/>
                </a:lnTo>
                <a:lnTo>
                  <a:pt x="29279" y="64755"/>
                </a:lnTo>
                <a:lnTo>
                  <a:pt x="28093" y="59876"/>
                </a:lnTo>
                <a:lnTo>
                  <a:pt x="28253" y="55670"/>
                </a:lnTo>
                <a:lnTo>
                  <a:pt x="29313" y="51914"/>
                </a:lnTo>
                <a:lnTo>
                  <a:pt x="30972" y="48458"/>
                </a:lnTo>
                <a:lnTo>
                  <a:pt x="32816" y="42077"/>
                </a:lnTo>
                <a:lnTo>
                  <a:pt x="33307" y="39041"/>
                </a:lnTo>
                <a:lnTo>
                  <a:pt x="36493" y="35113"/>
                </a:lnTo>
                <a:lnTo>
                  <a:pt x="41474" y="30589"/>
                </a:lnTo>
                <a:lnTo>
                  <a:pt x="47652" y="25669"/>
                </a:lnTo>
                <a:lnTo>
                  <a:pt x="52723" y="22388"/>
                </a:lnTo>
                <a:lnTo>
                  <a:pt x="57057" y="20201"/>
                </a:lnTo>
                <a:lnTo>
                  <a:pt x="60898" y="18743"/>
                </a:lnTo>
                <a:lnTo>
                  <a:pt x="65364" y="16818"/>
                </a:lnTo>
                <a:lnTo>
                  <a:pt x="75406" y="12140"/>
                </a:lnTo>
                <a:lnTo>
                  <a:pt x="80751" y="10511"/>
                </a:lnTo>
                <a:lnTo>
                  <a:pt x="86219" y="9425"/>
                </a:lnTo>
                <a:lnTo>
                  <a:pt x="91769" y="8702"/>
                </a:lnTo>
                <a:lnTo>
                  <a:pt x="97375" y="7267"/>
                </a:lnTo>
                <a:lnTo>
                  <a:pt x="103017" y="5357"/>
                </a:lnTo>
                <a:lnTo>
                  <a:pt x="108683" y="3132"/>
                </a:lnTo>
                <a:lnTo>
                  <a:pt x="115318" y="1649"/>
                </a:lnTo>
                <a:lnTo>
                  <a:pt x="122599" y="660"/>
                </a:lnTo>
                <a:lnTo>
                  <a:pt x="130310" y="0"/>
                </a:lnTo>
                <a:lnTo>
                  <a:pt x="137356" y="514"/>
                </a:lnTo>
                <a:lnTo>
                  <a:pt x="143958" y="1808"/>
                </a:lnTo>
                <a:lnTo>
                  <a:pt x="150265" y="3623"/>
                </a:lnTo>
                <a:lnTo>
                  <a:pt x="155422" y="5786"/>
                </a:lnTo>
                <a:lnTo>
                  <a:pt x="159812" y="8181"/>
                </a:lnTo>
                <a:lnTo>
                  <a:pt x="163692" y="10729"/>
                </a:lnTo>
                <a:lnTo>
                  <a:pt x="166278" y="13381"/>
                </a:lnTo>
                <a:lnTo>
                  <a:pt x="168002" y="16101"/>
                </a:lnTo>
                <a:lnTo>
                  <a:pt x="169152" y="18867"/>
                </a:lnTo>
                <a:lnTo>
                  <a:pt x="169918" y="22616"/>
                </a:lnTo>
                <a:lnTo>
                  <a:pt x="170429" y="27020"/>
                </a:lnTo>
                <a:lnTo>
                  <a:pt x="170769" y="31862"/>
                </a:lnTo>
                <a:lnTo>
                  <a:pt x="170044" y="36042"/>
                </a:lnTo>
                <a:lnTo>
                  <a:pt x="168608" y="39781"/>
                </a:lnTo>
                <a:lnTo>
                  <a:pt x="166698" y="43226"/>
                </a:lnTo>
                <a:lnTo>
                  <a:pt x="162035" y="49594"/>
                </a:lnTo>
                <a:lnTo>
                  <a:pt x="156789" y="55599"/>
                </a:lnTo>
                <a:lnTo>
                  <a:pt x="151282" y="61443"/>
                </a:lnTo>
                <a:lnTo>
                  <a:pt x="146574" y="65288"/>
                </a:lnTo>
                <a:lnTo>
                  <a:pt x="140579" y="69756"/>
                </a:lnTo>
                <a:lnTo>
                  <a:pt x="133724" y="74640"/>
                </a:lnTo>
                <a:lnTo>
                  <a:pt x="127250" y="77895"/>
                </a:lnTo>
                <a:lnTo>
                  <a:pt x="121028" y="80066"/>
                </a:lnTo>
                <a:lnTo>
                  <a:pt x="106457" y="83549"/>
                </a:lnTo>
                <a:lnTo>
                  <a:pt x="105261" y="82883"/>
                </a:lnTo>
                <a:lnTo>
                  <a:pt x="104465" y="81485"/>
                </a:lnTo>
                <a:lnTo>
                  <a:pt x="103933" y="79602"/>
                </a:lnTo>
                <a:lnTo>
                  <a:pt x="104532" y="77393"/>
                </a:lnTo>
                <a:lnTo>
                  <a:pt x="107736" y="72399"/>
                </a:lnTo>
                <a:lnTo>
                  <a:pt x="111829" y="68782"/>
                </a:lnTo>
                <a:lnTo>
                  <a:pt x="117416" y="64465"/>
                </a:lnTo>
                <a:lnTo>
                  <a:pt x="123997" y="59682"/>
                </a:lnTo>
                <a:lnTo>
                  <a:pt x="129338" y="55541"/>
                </a:lnTo>
                <a:lnTo>
                  <a:pt x="133850" y="51828"/>
                </a:lnTo>
                <a:lnTo>
                  <a:pt x="137811" y="48400"/>
                </a:lnTo>
                <a:lnTo>
                  <a:pt x="142356" y="46115"/>
                </a:lnTo>
                <a:lnTo>
                  <a:pt x="147292" y="44591"/>
                </a:lnTo>
                <a:lnTo>
                  <a:pt x="152487" y="43576"/>
                </a:lnTo>
                <a:lnTo>
                  <a:pt x="157856" y="42899"/>
                </a:lnTo>
                <a:lnTo>
                  <a:pt x="163340" y="42447"/>
                </a:lnTo>
                <a:lnTo>
                  <a:pt x="173561" y="41946"/>
                </a:lnTo>
                <a:lnTo>
                  <a:pt x="181278" y="41723"/>
                </a:lnTo>
                <a:lnTo>
                  <a:pt x="195529" y="41597"/>
                </a:lnTo>
                <a:lnTo>
                  <a:pt x="199886" y="42532"/>
                </a:lnTo>
                <a:lnTo>
                  <a:pt x="203742" y="44107"/>
                </a:lnTo>
                <a:lnTo>
                  <a:pt x="207266" y="46111"/>
                </a:lnTo>
                <a:lnTo>
                  <a:pt x="209615" y="48398"/>
                </a:lnTo>
                <a:lnTo>
                  <a:pt x="211181" y="50876"/>
                </a:lnTo>
                <a:lnTo>
                  <a:pt x="212225" y="53480"/>
                </a:lnTo>
                <a:lnTo>
                  <a:pt x="215925" y="58914"/>
                </a:lnTo>
                <a:lnTo>
                  <a:pt x="218245" y="61697"/>
                </a:lnTo>
                <a:lnTo>
                  <a:pt x="219792" y="64504"/>
                </a:lnTo>
                <a:lnTo>
                  <a:pt x="221511" y="70164"/>
                </a:lnTo>
                <a:lnTo>
                  <a:pt x="222274" y="75854"/>
                </a:lnTo>
                <a:lnTo>
                  <a:pt x="222478" y="78705"/>
                </a:lnTo>
                <a:lnTo>
                  <a:pt x="220709" y="82510"/>
                </a:lnTo>
                <a:lnTo>
                  <a:pt x="217624" y="86952"/>
                </a:lnTo>
                <a:lnTo>
                  <a:pt x="213663" y="91819"/>
                </a:lnTo>
                <a:lnTo>
                  <a:pt x="210070" y="96016"/>
                </a:lnTo>
                <a:lnTo>
                  <a:pt x="206722" y="99766"/>
                </a:lnTo>
                <a:lnTo>
                  <a:pt x="203537" y="103219"/>
                </a:lnTo>
                <a:lnTo>
                  <a:pt x="189954" y="117180"/>
                </a:lnTo>
                <a:lnTo>
                  <a:pt x="142270" y="165009"/>
                </a:lnTo>
                <a:lnTo>
                  <a:pt x="134851" y="170526"/>
                </a:lnTo>
                <a:lnTo>
                  <a:pt x="127048" y="175157"/>
                </a:lnTo>
                <a:lnTo>
                  <a:pt x="118989" y="179197"/>
                </a:lnTo>
                <a:lnTo>
                  <a:pt x="111711" y="181890"/>
                </a:lnTo>
                <a:lnTo>
                  <a:pt x="104954" y="183686"/>
                </a:lnTo>
                <a:lnTo>
                  <a:pt x="98545" y="184883"/>
                </a:lnTo>
                <a:lnTo>
                  <a:pt x="89509" y="187586"/>
                </a:lnTo>
                <a:lnTo>
                  <a:pt x="78723" y="191293"/>
                </a:lnTo>
                <a:lnTo>
                  <a:pt x="66770" y="195669"/>
                </a:lnTo>
                <a:lnTo>
                  <a:pt x="56896" y="198587"/>
                </a:lnTo>
                <a:lnTo>
                  <a:pt x="48408" y="200532"/>
                </a:lnTo>
                <a:lnTo>
                  <a:pt x="40845" y="201828"/>
                </a:lnTo>
                <a:lnTo>
                  <a:pt x="33898" y="202693"/>
                </a:lnTo>
                <a:lnTo>
                  <a:pt x="27361" y="203269"/>
                </a:lnTo>
                <a:lnTo>
                  <a:pt x="0" y="2044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416"/>
          <p:cNvSpPr/>
          <p:nvPr/>
        </p:nvSpPr>
        <p:spPr>
          <a:xfrm>
            <a:off x="5558270" y="5546407"/>
            <a:ext cx="325323" cy="264004"/>
          </a:xfrm>
          <a:custGeom>
            <a:avLst/>
            <a:gdLst/>
            <a:ahLst/>
            <a:cxnLst/>
            <a:rect l="0" t="0" r="0" b="0"/>
            <a:pathLst>
              <a:path w="325323" h="264004">
                <a:moveTo>
                  <a:pt x="153872" y="0"/>
                </a:moveTo>
                <a:lnTo>
                  <a:pt x="140220" y="4551"/>
                </a:lnTo>
                <a:lnTo>
                  <a:pt x="134293" y="6844"/>
                </a:lnTo>
                <a:lnTo>
                  <a:pt x="128437" y="9325"/>
                </a:lnTo>
                <a:lnTo>
                  <a:pt x="122628" y="11932"/>
                </a:lnTo>
                <a:lnTo>
                  <a:pt x="113633" y="17368"/>
                </a:lnTo>
                <a:lnTo>
                  <a:pt x="105508" y="23911"/>
                </a:lnTo>
                <a:lnTo>
                  <a:pt x="100674" y="28324"/>
                </a:lnTo>
                <a:lnTo>
                  <a:pt x="90223" y="38306"/>
                </a:lnTo>
                <a:lnTo>
                  <a:pt x="62329" y="65875"/>
                </a:lnTo>
                <a:lnTo>
                  <a:pt x="55696" y="75350"/>
                </a:lnTo>
                <a:lnTo>
                  <a:pt x="48416" y="87380"/>
                </a:lnTo>
                <a:lnTo>
                  <a:pt x="40706" y="101116"/>
                </a:lnTo>
                <a:lnTo>
                  <a:pt x="24519" y="131618"/>
                </a:lnTo>
                <a:lnTo>
                  <a:pt x="16201" y="147753"/>
                </a:lnTo>
                <a:lnTo>
                  <a:pt x="10657" y="161367"/>
                </a:lnTo>
                <a:lnTo>
                  <a:pt x="6960" y="173301"/>
                </a:lnTo>
                <a:lnTo>
                  <a:pt x="4496" y="184114"/>
                </a:lnTo>
                <a:lnTo>
                  <a:pt x="2853" y="193228"/>
                </a:lnTo>
                <a:lnTo>
                  <a:pt x="1758" y="201208"/>
                </a:lnTo>
                <a:lnTo>
                  <a:pt x="1027" y="208434"/>
                </a:lnTo>
                <a:lnTo>
                  <a:pt x="541" y="215156"/>
                </a:lnTo>
                <a:lnTo>
                  <a:pt x="216" y="221542"/>
                </a:lnTo>
                <a:lnTo>
                  <a:pt x="0" y="227705"/>
                </a:lnTo>
                <a:lnTo>
                  <a:pt x="1760" y="232766"/>
                </a:lnTo>
                <a:lnTo>
                  <a:pt x="4840" y="237092"/>
                </a:lnTo>
                <a:lnTo>
                  <a:pt x="18918" y="250880"/>
                </a:lnTo>
                <a:lnTo>
                  <a:pt x="27535" y="256917"/>
                </a:lnTo>
                <a:lnTo>
                  <a:pt x="32500" y="259861"/>
                </a:lnTo>
                <a:lnTo>
                  <a:pt x="37715" y="261823"/>
                </a:lnTo>
                <a:lnTo>
                  <a:pt x="43097" y="263131"/>
                </a:lnTo>
                <a:lnTo>
                  <a:pt x="48590" y="264003"/>
                </a:lnTo>
                <a:lnTo>
                  <a:pt x="55108" y="263632"/>
                </a:lnTo>
                <a:lnTo>
                  <a:pt x="62312" y="262433"/>
                </a:lnTo>
                <a:lnTo>
                  <a:pt x="69972" y="260680"/>
                </a:lnTo>
                <a:lnTo>
                  <a:pt x="77936" y="258559"/>
                </a:lnTo>
                <a:lnTo>
                  <a:pt x="94405" y="253663"/>
                </a:lnTo>
                <a:lnTo>
                  <a:pt x="119742" y="245551"/>
                </a:lnTo>
                <a:lnTo>
                  <a:pt x="134929" y="237996"/>
                </a:lnTo>
                <a:lnTo>
                  <a:pt x="154578" y="227244"/>
                </a:lnTo>
                <a:lnTo>
                  <a:pt x="325322" y="12858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417"/>
          <p:cNvSpPr/>
          <p:nvPr/>
        </p:nvSpPr>
        <p:spPr>
          <a:xfrm>
            <a:off x="4451984" y="4997767"/>
            <a:ext cx="126624" cy="608649"/>
          </a:xfrm>
          <a:custGeom>
            <a:avLst/>
            <a:gdLst/>
            <a:ahLst/>
            <a:cxnLst/>
            <a:rect l="0" t="0" r="0" b="0"/>
            <a:pathLst>
              <a:path w="126624" h="608649">
                <a:moveTo>
                  <a:pt x="0" y="608648"/>
                </a:moveTo>
                <a:lnTo>
                  <a:pt x="0" y="596716"/>
                </a:lnTo>
                <a:lnTo>
                  <a:pt x="953" y="594026"/>
                </a:lnTo>
                <a:lnTo>
                  <a:pt x="4552" y="588497"/>
                </a:lnTo>
                <a:lnTo>
                  <a:pt x="6844" y="580926"/>
                </a:lnTo>
                <a:lnTo>
                  <a:pt x="9325" y="570164"/>
                </a:lnTo>
                <a:lnTo>
                  <a:pt x="11932" y="557274"/>
                </a:lnTo>
                <a:lnTo>
                  <a:pt x="14622" y="546776"/>
                </a:lnTo>
                <a:lnTo>
                  <a:pt x="17368" y="537873"/>
                </a:lnTo>
                <a:lnTo>
                  <a:pt x="20151" y="530032"/>
                </a:lnTo>
                <a:lnTo>
                  <a:pt x="23244" y="513700"/>
                </a:lnTo>
                <a:lnTo>
                  <a:pt x="25571" y="495963"/>
                </a:lnTo>
                <a:lnTo>
                  <a:pt x="27525" y="485900"/>
                </a:lnTo>
                <a:lnTo>
                  <a:pt x="29780" y="475381"/>
                </a:lnTo>
                <a:lnTo>
                  <a:pt x="31283" y="465511"/>
                </a:lnTo>
                <a:lnTo>
                  <a:pt x="32954" y="446924"/>
                </a:lnTo>
                <a:lnTo>
                  <a:pt x="34352" y="437014"/>
                </a:lnTo>
                <a:lnTo>
                  <a:pt x="36237" y="426598"/>
                </a:lnTo>
                <a:lnTo>
                  <a:pt x="72400" y="248441"/>
                </a:lnTo>
                <a:lnTo>
                  <a:pt x="83931" y="198049"/>
                </a:lnTo>
                <a:lnTo>
                  <a:pt x="88339" y="180610"/>
                </a:lnTo>
                <a:lnTo>
                  <a:pt x="95777" y="153614"/>
                </a:lnTo>
                <a:lnTo>
                  <a:pt x="102258" y="132091"/>
                </a:lnTo>
                <a:lnTo>
                  <a:pt x="105319" y="122350"/>
                </a:lnTo>
                <a:lnTo>
                  <a:pt x="108722" y="103908"/>
                </a:lnTo>
                <a:lnTo>
                  <a:pt x="111186" y="87139"/>
                </a:lnTo>
                <a:lnTo>
                  <a:pt x="113177" y="80000"/>
                </a:lnTo>
                <a:lnTo>
                  <a:pt x="116976" y="66988"/>
                </a:lnTo>
                <a:lnTo>
                  <a:pt x="120067" y="48000"/>
                </a:lnTo>
                <a:lnTo>
                  <a:pt x="121955" y="40572"/>
                </a:lnTo>
                <a:lnTo>
                  <a:pt x="125640" y="25652"/>
                </a:lnTo>
                <a:lnTo>
                  <a:pt x="126623" y="19007"/>
                </a:lnTo>
                <a:lnTo>
                  <a:pt x="120016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418"/>
          <p:cNvSpPr/>
          <p:nvPr/>
        </p:nvSpPr>
        <p:spPr>
          <a:xfrm>
            <a:off x="4546282" y="4852035"/>
            <a:ext cx="291466" cy="145332"/>
          </a:xfrm>
          <a:custGeom>
            <a:avLst/>
            <a:gdLst/>
            <a:ahLst/>
            <a:cxnLst/>
            <a:rect l="0" t="0" r="0" b="0"/>
            <a:pathLst>
              <a:path w="291466" h="145332">
                <a:moveTo>
                  <a:pt x="0" y="42862"/>
                </a:moveTo>
                <a:lnTo>
                  <a:pt x="7381" y="50243"/>
                </a:lnTo>
                <a:lnTo>
                  <a:pt x="26423" y="82937"/>
                </a:lnTo>
                <a:lnTo>
                  <a:pt x="32855" y="93391"/>
                </a:lnTo>
                <a:lnTo>
                  <a:pt x="38096" y="101314"/>
                </a:lnTo>
                <a:lnTo>
                  <a:pt x="42542" y="107547"/>
                </a:lnTo>
                <a:lnTo>
                  <a:pt x="46459" y="112655"/>
                </a:lnTo>
                <a:lnTo>
                  <a:pt x="50023" y="117014"/>
                </a:lnTo>
                <a:lnTo>
                  <a:pt x="53351" y="120871"/>
                </a:lnTo>
                <a:lnTo>
                  <a:pt x="56522" y="124396"/>
                </a:lnTo>
                <a:lnTo>
                  <a:pt x="62586" y="130851"/>
                </a:lnTo>
                <a:lnTo>
                  <a:pt x="65536" y="132954"/>
                </a:lnTo>
                <a:lnTo>
                  <a:pt x="74240" y="136866"/>
                </a:lnTo>
                <a:lnTo>
                  <a:pt x="79986" y="141157"/>
                </a:lnTo>
                <a:lnTo>
                  <a:pt x="82852" y="142682"/>
                </a:lnTo>
                <a:lnTo>
                  <a:pt x="88576" y="144377"/>
                </a:lnTo>
                <a:lnTo>
                  <a:pt x="96834" y="145130"/>
                </a:lnTo>
                <a:lnTo>
                  <a:pt x="101704" y="145331"/>
                </a:lnTo>
                <a:lnTo>
                  <a:pt x="107807" y="144512"/>
                </a:lnTo>
                <a:lnTo>
                  <a:pt x="114734" y="143014"/>
                </a:lnTo>
                <a:lnTo>
                  <a:pt x="122209" y="141062"/>
                </a:lnTo>
                <a:lnTo>
                  <a:pt x="129098" y="139762"/>
                </a:lnTo>
                <a:lnTo>
                  <a:pt x="135596" y="138894"/>
                </a:lnTo>
                <a:lnTo>
                  <a:pt x="141832" y="138316"/>
                </a:lnTo>
                <a:lnTo>
                  <a:pt x="146942" y="136026"/>
                </a:lnTo>
                <a:lnTo>
                  <a:pt x="151302" y="132594"/>
                </a:lnTo>
                <a:lnTo>
                  <a:pt x="155160" y="128401"/>
                </a:lnTo>
                <a:lnTo>
                  <a:pt x="162495" y="121796"/>
                </a:lnTo>
                <a:lnTo>
                  <a:pt x="183345" y="104296"/>
                </a:lnTo>
                <a:lnTo>
                  <a:pt x="205947" y="86359"/>
                </a:lnTo>
                <a:lnTo>
                  <a:pt x="217308" y="77575"/>
                </a:lnTo>
                <a:lnTo>
                  <a:pt x="225834" y="70766"/>
                </a:lnTo>
                <a:lnTo>
                  <a:pt x="232472" y="65275"/>
                </a:lnTo>
                <a:lnTo>
                  <a:pt x="237849" y="60662"/>
                </a:lnTo>
                <a:lnTo>
                  <a:pt x="243338" y="55681"/>
                </a:lnTo>
                <a:lnTo>
                  <a:pt x="254518" y="45067"/>
                </a:lnTo>
                <a:lnTo>
                  <a:pt x="284074" y="15924"/>
                </a:lnTo>
                <a:lnTo>
                  <a:pt x="286538" y="12520"/>
                </a:lnTo>
                <a:lnTo>
                  <a:pt x="288180" y="9300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419"/>
          <p:cNvSpPr/>
          <p:nvPr/>
        </p:nvSpPr>
        <p:spPr>
          <a:xfrm>
            <a:off x="4597717" y="4783454"/>
            <a:ext cx="180024" cy="171451"/>
          </a:xfrm>
          <a:custGeom>
            <a:avLst/>
            <a:gdLst/>
            <a:ahLst/>
            <a:cxnLst/>
            <a:rect l="0" t="0" r="0" b="0"/>
            <a:pathLst>
              <a:path w="180024" h="171451">
                <a:moveTo>
                  <a:pt x="0" y="171450"/>
                </a:moveTo>
                <a:lnTo>
                  <a:pt x="4551" y="157798"/>
                </a:lnTo>
                <a:lnTo>
                  <a:pt x="6844" y="153777"/>
                </a:lnTo>
                <a:lnTo>
                  <a:pt x="9325" y="151095"/>
                </a:lnTo>
                <a:lnTo>
                  <a:pt x="11932" y="149308"/>
                </a:lnTo>
                <a:lnTo>
                  <a:pt x="15574" y="146211"/>
                </a:lnTo>
                <a:lnTo>
                  <a:pt x="19908" y="142242"/>
                </a:lnTo>
                <a:lnTo>
                  <a:pt x="24702" y="137690"/>
                </a:lnTo>
                <a:lnTo>
                  <a:pt x="31708" y="131799"/>
                </a:lnTo>
                <a:lnTo>
                  <a:pt x="49652" y="117633"/>
                </a:lnTo>
                <a:lnTo>
                  <a:pt x="57867" y="110807"/>
                </a:lnTo>
                <a:lnTo>
                  <a:pt x="65248" y="104352"/>
                </a:lnTo>
                <a:lnTo>
                  <a:pt x="72073" y="98143"/>
                </a:lnTo>
                <a:lnTo>
                  <a:pt x="84738" y="86165"/>
                </a:lnTo>
                <a:lnTo>
                  <a:pt x="112940" y="58401"/>
                </a:lnTo>
                <a:lnTo>
                  <a:pt x="120062" y="52270"/>
                </a:lnTo>
                <a:lnTo>
                  <a:pt x="126713" y="47229"/>
                </a:lnTo>
                <a:lnTo>
                  <a:pt x="133053" y="42916"/>
                </a:lnTo>
                <a:lnTo>
                  <a:pt x="138232" y="39089"/>
                </a:lnTo>
                <a:lnTo>
                  <a:pt x="142637" y="35584"/>
                </a:lnTo>
                <a:lnTo>
                  <a:pt x="146527" y="32295"/>
                </a:lnTo>
                <a:lnTo>
                  <a:pt x="151024" y="28198"/>
                </a:lnTo>
                <a:lnTo>
                  <a:pt x="155928" y="23561"/>
                </a:lnTo>
                <a:lnTo>
                  <a:pt x="18002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420"/>
          <p:cNvSpPr/>
          <p:nvPr/>
        </p:nvSpPr>
        <p:spPr>
          <a:xfrm>
            <a:off x="4486275" y="4706302"/>
            <a:ext cx="188596" cy="214314"/>
          </a:xfrm>
          <a:custGeom>
            <a:avLst/>
            <a:gdLst/>
            <a:ahLst/>
            <a:cxnLst/>
            <a:rect l="0" t="0" r="0" b="0"/>
            <a:pathLst>
              <a:path w="188596" h="214314">
                <a:moveTo>
                  <a:pt x="0" y="214313"/>
                </a:moveTo>
                <a:lnTo>
                  <a:pt x="9102" y="200660"/>
                </a:lnTo>
                <a:lnTo>
                  <a:pt x="12735" y="194734"/>
                </a:lnTo>
                <a:lnTo>
                  <a:pt x="16109" y="188878"/>
                </a:lnTo>
                <a:lnTo>
                  <a:pt x="19312" y="183068"/>
                </a:lnTo>
                <a:lnTo>
                  <a:pt x="27162" y="173481"/>
                </a:lnTo>
                <a:lnTo>
                  <a:pt x="38111" y="161374"/>
                </a:lnTo>
                <a:lnTo>
                  <a:pt x="63610" y="134587"/>
                </a:lnTo>
                <a:lnTo>
                  <a:pt x="87644" y="109981"/>
                </a:lnTo>
                <a:lnTo>
                  <a:pt x="96529" y="99039"/>
                </a:lnTo>
                <a:lnTo>
                  <a:pt x="103405" y="88886"/>
                </a:lnTo>
                <a:lnTo>
                  <a:pt x="108941" y="79260"/>
                </a:lnTo>
                <a:lnTo>
                  <a:pt x="116442" y="69985"/>
                </a:lnTo>
                <a:lnTo>
                  <a:pt x="125253" y="60944"/>
                </a:lnTo>
                <a:lnTo>
                  <a:pt x="134937" y="52060"/>
                </a:lnTo>
                <a:lnTo>
                  <a:pt x="142345" y="44231"/>
                </a:lnTo>
                <a:lnTo>
                  <a:pt x="148237" y="37108"/>
                </a:lnTo>
                <a:lnTo>
                  <a:pt x="153117" y="30453"/>
                </a:lnTo>
                <a:lnTo>
                  <a:pt x="157323" y="25065"/>
                </a:lnTo>
                <a:lnTo>
                  <a:pt x="161079" y="20520"/>
                </a:lnTo>
                <a:lnTo>
                  <a:pt x="164536" y="16538"/>
                </a:lnTo>
                <a:lnTo>
                  <a:pt x="167793" y="13882"/>
                </a:lnTo>
                <a:lnTo>
                  <a:pt x="170917" y="12113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421"/>
          <p:cNvSpPr/>
          <p:nvPr/>
        </p:nvSpPr>
        <p:spPr>
          <a:xfrm>
            <a:off x="4323397" y="5404673"/>
            <a:ext cx="394099" cy="176025"/>
          </a:xfrm>
          <a:custGeom>
            <a:avLst/>
            <a:gdLst/>
            <a:ahLst/>
            <a:cxnLst/>
            <a:rect l="0" t="0" r="0" b="0"/>
            <a:pathLst>
              <a:path w="394099" h="176025">
                <a:moveTo>
                  <a:pt x="0" y="176024"/>
                </a:moveTo>
                <a:lnTo>
                  <a:pt x="0" y="168643"/>
                </a:lnTo>
                <a:lnTo>
                  <a:pt x="4551" y="163254"/>
                </a:lnTo>
                <a:lnTo>
                  <a:pt x="5891" y="160843"/>
                </a:lnTo>
                <a:lnTo>
                  <a:pt x="7381" y="155625"/>
                </a:lnTo>
                <a:lnTo>
                  <a:pt x="10583" y="150130"/>
                </a:lnTo>
                <a:lnTo>
                  <a:pt x="12770" y="147331"/>
                </a:lnTo>
                <a:lnTo>
                  <a:pt x="14228" y="143561"/>
                </a:lnTo>
                <a:lnTo>
                  <a:pt x="15201" y="139142"/>
                </a:lnTo>
                <a:lnTo>
                  <a:pt x="15849" y="134291"/>
                </a:lnTo>
                <a:lnTo>
                  <a:pt x="16281" y="127247"/>
                </a:lnTo>
                <a:lnTo>
                  <a:pt x="16761" y="109260"/>
                </a:lnTo>
                <a:lnTo>
                  <a:pt x="18794" y="98177"/>
                </a:lnTo>
                <a:lnTo>
                  <a:pt x="22054" y="86027"/>
                </a:lnTo>
                <a:lnTo>
                  <a:pt x="26133" y="73163"/>
                </a:lnTo>
                <a:lnTo>
                  <a:pt x="28852" y="63635"/>
                </a:lnTo>
                <a:lnTo>
                  <a:pt x="30665" y="56331"/>
                </a:lnTo>
                <a:lnTo>
                  <a:pt x="31873" y="50508"/>
                </a:lnTo>
                <a:lnTo>
                  <a:pt x="33631" y="44722"/>
                </a:lnTo>
                <a:lnTo>
                  <a:pt x="35756" y="38959"/>
                </a:lnTo>
                <a:lnTo>
                  <a:pt x="38125" y="33213"/>
                </a:lnTo>
                <a:lnTo>
                  <a:pt x="39704" y="28429"/>
                </a:lnTo>
                <a:lnTo>
                  <a:pt x="40757" y="24288"/>
                </a:lnTo>
                <a:lnTo>
                  <a:pt x="41459" y="20574"/>
                </a:lnTo>
                <a:lnTo>
                  <a:pt x="42879" y="17146"/>
                </a:lnTo>
                <a:lnTo>
                  <a:pt x="44779" y="13908"/>
                </a:lnTo>
                <a:lnTo>
                  <a:pt x="46997" y="10796"/>
                </a:lnTo>
                <a:lnTo>
                  <a:pt x="51334" y="8722"/>
                </a:lnTo>
                <a:lnTo>
                  <a:pt x="57083" y="7340"/>
                </a:lnTo>
                <a:lnTo>
                  <a:pt x="69185" y="4851"/>
                </a:lnTo>
                <a:lnTo>
                  <a:pt x="77739" y="570"/>
                </a:lnTo>
                <a:lnTo>
                  <a:pt x="85164" y="0"/>
                </a:lnTo>
                <a:lnTo>
                  <a:pt x="94875" y="572"/>
                </a:lnTo>
                <a:lnTo>
                  <a:pt x="178123" y="9939"/>
                </a:lnTo>
                <a:lnTo>
                  <a:pt x="197593" y="11721"/>
                </a:lnTo>
                <a:lnTo>
                  <a:pt x="206024" y="13149"/>
                </a:lnTo>
                <a:lnTo>
                  <a:pt x="214502" y="15053"/>
                </a:lnTo>
                <a:lnTo>
                  <a:pt x="223011" y="17275"/>
                </a:lnTo>
                <a:lnTo>
                  <a:pt x="235006" y="19744"/>
                </a:lnTo>
                <a:lnTo>
                  <a:pt x="245417" y="20841"/>
                </a:lnTo>
                <a:lnTo>
                  <a:pt x="252194" y="21134"/>
                </a:lnTo>
                <a:lnTo>
                  <a:pt x="259569" y="21329"/>
                </a:lnTo>
                <a:lnTo>
                  <a:pt x="266391" y="22412"/>
                </a:lnTo>
                <a:lnTo>
                  <a:pt x="272844" y="24085"/>
                </a:lnTo>
                <a:lnTo>
                  <a:pt x="279051" y="26154"/>
                </a:lnTo>
                <a:lnTo>
                  <a:pt x="287952" y="27534"/>
                </a:lnTo>
                <a:lnTo>
                  <a:pt x="298648" y="28453"/>
                </a:lnTo>
                <a:lnTo>
                  <a:pt x="327279" y="29928"/>
                </a:lnTo>
                <a:lnTo>
                  <a:pt x="338815" y="32670"/>
                </a:lnTo>
                <a:lnTo>
                  <a:pt x="345892" y="34735"/>
                </a:lnTo>
                <a:lnTo>
                  <a:pt x="352515" y="36111"/>
                </a:lnTo>
                <a:lnTo>
                  <a:pt x="358835" y="37029"/>
                </a:lnTo>
                <a:lnTo>
                  <a:pt x="373564" y="38502"/>
                </a:lnTo>
                <a:lnTo>
                  <a:pt x="385217" y="38757"/>
                </a:lnTo>
                <a:lnTo>
                  <a:pt x="388257" y="39745"/>
                </a:lnTo>
                <a:lnTo>
                  <a:pt x="390283" y="41357"/>
                </a:lnTo>
                <a:lnTo>
                  <a:pt x="391634" y="43383"/>
                </a:lnTo>
                <a:lnTo>
                  <a:pt x="393134" y="48175"/>
                </a:lnTo>
                <a:lnTo>
                  <a:pt x="393801" y="53480"/>
                </a:lnTo>
                <a:lnTo>
                  <a:pt x="393979" y="56228"/>
                </a:lnTo>
                <a:lnTo>
                  <a:pt x="394098" y="59013"/>
                </a:lnTo>
                <a:lnTo>
                  <a:pt x="393224" y="60869"/>
                </a:lnTo>
                <a:lnTo>
                  <a:pt x="391690" y="62107"/>
                </a:lnTo>
                <a:lnTo>
                  <a:pt x="389714" y="62932"/>
                </a:lnTo>
                <a:lnTo>
                  <a:pt x="387444" y="66339"/>
                </a:lnTo>
                <a:lnTo>
                  <a:pt x="384979" y="71468"/>
                </a:lnTo>
                <a:lnTo>
                  <a:pt x="382382" y="77745"/>
                </a:lnTo>
                <a:lnTo>
                  <a:pt x="379700" y="84788"/>
                </a:lnTo>
                <a:lnTo>
                  <a:pt x="374178" y="100232"/>
                </a:lnTo>
                <a:lnTo>
                  <a:pt x="372324" y="107399"/>
                </a:lnTo>
                <a:lnTo>
                  <a:pt x="371089" y="114081"/>
                </a:lnTo>
                <a:lnTo>
                  <a:pt x="370265" y="120442"/>
                </a:lnTo>
                <a:lnTo>
                  <a:pt x="368763" y="125634"/>
                </a:lnTo>
                <a:lnTo>
                  <a:pt x="366810" y="130048"/>
                </a:lnTo>
                <a:lnTo>
                  <a:pt x="364555" y="133944"/>
                </a:lnTo>
                <a:lnTo>
                  <a:pt x="363051" y="137493"/>
                </a:lnTo>
                <a:lnTo>
                  <a:pt x="362049" y="140812"/>
                </a:lnTo>
                <a:lnTo>
                  <a:pt x="361381" y="143977"/>
                </a:lnTo>
                <a:lnTo>
                  <a:pt x="359983" y="147039"/>
                </a:lnTo>
                <a:lnTo>
                  <a:pt x="358099" y="150034"/>
                </a:lnTo>
                <a:lnTo>
                  <a:pt x="352781" y="157132"/>
                </a:lnTo>
                <a:lnTo>
                  <a:pt x="352054" y="160643"/>
                </a:lnTo>
                <a:lnTo>
                  <a:pt x="351860" y="162913"/>
                </a:lnTo>
                <a:lnTo>
                  <a:pt x="350779" y="164425"/>
                </a:lnTo>
                <a:lnTo>
                  <a:pt x="349105" y="165434"/>
                </a:lnTo>
                <a:lnTo>
                  <a:pt x="342900" y="16745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422"/>
          <p:cNvSpPr/>
          <p:nvPr/>
        </p:nvSpPr>
        <p:spPr>
          <a:xfrm>
            <a:off x="3792623" y="5195061"/>
            <a:ext cx="222165" cy="231332"/>
          </a:xfrm>
          <a:custGeom>
            <a:avLst/>
            <a:gdLst/>
            <a:ahLst/>
            <a:cxnLst/>
            <a:rect l="0" t="0" r="0" b="0"/>
            <a:pathLst>
              <a:path w="222165" h="231332">
                <a:moveTo>
                  <a:pt x="222164" y="59881"/>
                </a:moveTo>
                <a:lnTo>
                  <a:pt x="213063" y="46229"/>
                </a:lnTo>
                <a:lnTo>
                  <a:pt x="209429" y="42207"/>
                </a:lnTo>
                <a:lnTo>
                  <a:pt x="206054" y="39526"/>
                </a:lnTo>
                <a:lnTo>
                  <a:pt x="202851" y="37739"/>
                </a:lnTo>
                <a:lnTo>
                  <a:pt x="200716" y="35594"/>
                </a:lnTo>
                <a:lnTo>
                  <a:pt x="199293" y="33212"/>
                </a:lnTo>
                <a:lnTo>
                  <a:pt x="198344" y="30672"/>
                </a:lnTo>
                <a:lnTo>
                  <a:pt x="195807" y="27073"/>
                </a:lnTo>
                <a:lnTo>
                  <a:pt x="192210" y="22769"/>
                </a:lnTo>
                <a:lnTo>
                  <a:pt x="187907" y="17995"/>
                </a:lnTo>
                <a:lnTo>
                  <a:pt x="184086" y="14812"/>
                </a:lnTo>
                <a:lnTo>
                  <a:pt x="174158" y="9380"/>
                </a:lnTo>
                <a:lnTo>
                  <a:pt x="168125" y="4733"/>
                </a:lnTo>
                <a:lnTo>
                  <a:pt x="165183" y="3113"/>
                </a:lnTo>
                <a:lnTo>
                  <a:pt x="159374" y="1314"/>
                </a:lnTo>
                <a:lnTo>
                  <a:pt x="154586" y="834"/>
                </a:lnTo>
                <a:lnTo>
                  <a:pt x="148537" y="514"/>
                </a:lnTo>
                <a:lnTo>
                  <a:pt x="135149" y="158"/>
                </a:lnTo>
                <a:lnTo>
                  <a:pt x="122848" y="0"/>
                </a:lnTo>
                <a:lnTo>
                  <a:pt x="116901" y="910"/>
                </a:lnTo>
                <a:lnTo>
                  <a:pt x="111031" y="2470"/>
                </a:lnTo>
                <a:lnTo>
                  <a:pt x="105213" y="4462"/>
                </a:lnTo>
                <a:lnTo>
                  <a:pt x="100382" y="5790"/>
                </a:lnTo>
                <a:lnTo>
                  <a:pt x="96208" y="6676"/>
                </a:lnTo>
                <a:lnTo>
                  <a:pt x="92473" y="7266"/>
                </a:lnTo>
                <a:lnTo>
                  <a:pt x="88079" y="8612"/>
                </a:lnTo>
                <a:lnTo>
                  <a:pt x="83244" y="10461"/>
                </a:lnTo>
                <a:lnTo>
                  <a:pt x="78115" y="12647"/>
                </a:lnTo>
                <a:lnTo>
                  <a:pt x="73744" y="15057"/>
                </a:lnTo>
                <a:lnTo>
                  <a:pt x="69878" y="17616"/>
                </a:lnTo>
                <a:lnTo>
                  <a:pt x="66348" y="20274"/>
                </a:lnTo>
                <a:lnTo>
                  <a:pt x="62089" y="22999"/>
                </a:lnTo>
                <a:lnTo>
                  <a:pt x="57345" y="25768"/>
                </a:lnTo>
                <a:lnTo>
                  <a:pt x="52277" y="28567"/>
                </a:lnTo>
                <a:lnTo>
                  <a:pt x="47946" y="32338"/>
                </a:lnTo>
                <a:lnTo>
                  <a:pt x="44106" y="36756"/>
                </a:lnTo>
                <a:lnTo>
                  <a:pt x="40594" y="41607"/>
                </a:lnTo>
                <a:lnTo>
                  <a:pt x="35394" y="47698"/>
                </a:lnTo>
                <a:lnTo>
                  <a:pt x="29071" y="54617"/>
                </a:lnTo>
                <a:lnTo>
                  <a:pt x="7492" y="77151"/>
                </a:lnTo>
                <a:lnTo>
                  <a:pt x="4754" y="81872"/>
                </a:lnTo>
                <a:lnTo>
                  <a:pt x="2929" y="86924"/>
                </a:lnTo>
                <a:lnTo>
                  <a:pt x="1712" y="92198"/>
                </a:lnTo>
                <a:lnTo>
                  <a:pt x="902" y="96665"/>
                </a:lnTo>
                <a:lnTo>
                  <a:pt x="360" y="100596"/>
                </a:lnTo>
                <a:lnTo>
                  <a:pt x="0" y="104169"/>
                </a:lnTo>
                <a:lnTo>
                  <a:pt x="712" y="106552"/>
                </a:lnTo>
                <a:lnTo>
                  <a:pt x="2139" y="108140"/>
                </a:lnTo>
                <a:lnTo>
                  <a:pt x="7218" y="110857"/>
                </a:lnTo>
                <a:lnTo>
                  <a:pt x="15825" y="115240"/>
                </a:lnTo>
                <a:lnTo>
                  <a:pt x="19835" y="115837"/>
                </a:lnTo>
                <a:lnTo>
                  <a:pt x="23460" y="115283"/>
                </a:lnTo>
                <a:lnTo>
                  <a:pt x="26830" y="113961"/>
                </a:lnTo>
                <a:lnTo>
                  <a:pt x="32886" y="111174"/>
                </a:lnTo>
                <a:lnTo>
                  <a:pt x="71603" y="92236"/>
                </a:lnTo>
                <a:lnTo>
                  <a:pt x="78927" y="88118"/>
                </a:lnTo>
                <a:lnTo>
                  <a:pt x="86668" y="83469"/>
                </a:lnTo>
                <a:lnTo>
                  <a:pt x="94686" y="78464"/>
                </a:lnTo>
                <a:lnTo>
                  <a:pt x="100984" y="73222"/>
                </a:lnTo>
                <a:lnTo>
                  <a:pt x="106134" y="67823"/>
                </a:lnTo>
                <a:lnTo>
                  <a:pt x="110521" y="62318"/>
                </a:lnTo>
                <a:lnTo>
                  <a:pt x="114398" y="58648"/>
                </a:lnTo>
                <a:lnTo>
                  <a:pt x="117935" y="56202"/>
                </a:lnTo>
                <a:lnTo>
                  <a:pt x="124405" y="52531"/>
                </a:lnTo>
                <a:lnTo>
                  <a:pt x="130455" y="47725"/>
                </a:lnTo>
                <a:lnTo>
                  <a:pt x="136320" y="42413"/>
                </a:lnTo>
                <a:lnTo>
                  <a:pt x="139217" y="39663"/>
                </a:lnTo>
                <a:lnTo>
                  <a:pt x="142101" y="37830"/>
                </a:lnTo>
                <a:lnTo>
                  <a:pt x="147845" y="35793"/>
                </a:lnTo>
                <a:lnTo>
                  <a:pt x="153574" y="32348"/>
                </a:lnTo>
                <a:lnTo>
                  <a:pt x="156434" y="30096"/>
                </a:lnTo>
                <a:lnTo>
                  <a:pt x="160247" y="28594"/>
                </a:lnTo>
                <a:lnTo>
                  <a:pt x="164693" y="27593"/>
                </a:lnTo>
                <a:lnTo>
                  <a:pt x="169563" y="26926"/>
                </a:lnTo>
                <a:lnTo>
                  <a:pt x="172809" y="27433"/>
                </a:lnTo>
                <a:lnTo>
                  <a:pt x="174973" y="28724"/>
                </a:lnTo>
                <a:lnTo>
                  <a:pt x="180559" y="35092"/>
                </a:lnTo>
                <a:lnTo>
                  <a:pt x="182997" y="37640"/>
                </a:lnTo>
                <a:lnTo>
                  <a:pt x="185576" y="42196"/>
                </a:lnTo>
                <a:lnTo>
                  <a:pt x="188247" y="48091"/>
                </a:lnTo>
                <a:lnTo>
                  <a:pt x="190980" y="54879"/>
                </a:lnTo>
                <a:lnTo>
                  <a:pt x="192802" y="61308"/>
                </a:lnTo>
                <a:lnTo>
                  <a:pt x="194017" y="67500"/>
                </a:lnTo>
                <a:lnTo>
                  <a:pt x="194827" y="73533"/>
                </a:lnTo>
                <a:lnTo>
                  <a:pt x="196319" y="78507"/>
                </a:lnTo>
                <a:lnTo>
                  <a:pt x="198267" y="82776"/>
                </a:lnTo>
                <a:lnTo>
                  <a:pt x="200518" y="86574"/>
                </a:lnTo>
                <a:lnTo>
                  <a:pt x="202018" y="92917"/>
                </a:lnTo>
                <a:lnTo>
                  <a:pt x="203018" y="100955"/>
                </a:lnTo>
                <a:lnTo>
                  <a:pt x="203685" y="110124"/>
                </a:lnTo>
                <a:lnTo>
                  <a:pt x="204130" y="120999"/>
                </a:lnTo>
                <a:lnTo>
                  <a:pt x="204755" y="156201"/>
                </a:lnTo>
                <a:lnTo>
                  <a:pt x="204902" y="172858"/>
                </a:lnTo>
                <a:lnTo>
                  <a:pt x="203988" y="180918"/>
                </a:lnTo>
                <a:lnTo>
                  <a:pt x="202427" y="189150"/>
                </a:lnTo>
                <a:lnTo>
                  <a:pt x="200434" y="197496"/>
                </a:lnTo>
                <a:lnTo>
                  <a:pt x="199105" y="204012"/>
                </a:lnTo>
                <a:lnTo>
                  <a:pt x="198219" y="209308"/>
                </a:lnTo>
                <a:lnTo>
                  <a:pt x="196447" y="23133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423"/>
          <p:cNvSpPr/>
          <p:nvPr/>
        </p:nvSpPr>
        <p:spPr>
          <a:xfrm>
            <a:off x="4078670" y="5143515"/>
            <a:ext cx="184569" cy="247001"/>
          </a:xfrm>
          <a:custGeom>
            <a:avLst/>
            <a:gdLst/>
            <a:ahLst/>
            <a:cxnLst/>
            <a:rect l="0" t="0" r="0" b="0"/>
            <a:pathLst>
              <a:path w="184569" h="247001">
                <a:moveTo>
                  <a:pt x="30414" y="42847"/>
                </a:moveTo>
                <a:lnTo>
                  <a:pt x="30414" y="47398"/>
                </a:lnTo>
                <a:lnTo>
                  <a:pt x="27875" y="54712"/>
                </a:lnTo>
                <a:lnTo>
                  <a:pt x="25864" y="59330"/>
                </a:lnTo>
                <a:lnTo>
                  <a:pt x="24523" y="66218"/>
                </a:lnTo>
                <a:lnTo>
                  <a:pt x="23629" y="74620"/>
                </a:lnTo>
                <a:lnTo>
                  <a:pt x="23033" y="84032"/>
                </a:lnTo>
                <a:lnTo>
                  <a:pt x="21684" y="91258"/>
                </a:lnTo>
                <a:lnTo>
                  <a:pt x="19832" y="97029"/>
                </a:lnTo>
                <a:lnTo>
                  <a:pt x="17644" y="101829"/>
                </a:lnTo>
                <a:lnTo>
                  <a:pt x="16186" y="106933"/>
                </a:lnTo>
                <a:lnTo>
                  <a:pt x="15214" y="112241"/>
                </a:lnTo>
                <a:lnTo>
                  <a:pt x="14566" y="117685"/>
                </a:lnTo>
                <a:lnTo>
                  <a:pt x="14134" y="123219"/>
                </a:lnTo>
                <a:lnTo>
                  <a:pt x="13846" y="128813"/>
                </a:lnTo>
                <a:lnTo>
                  <a:pt x="13653" y="134448"/>
                </a:lnTo>
                <a:lnTo>
                  <a:pt x="12573" y="140109"/>
                </a:lnTo>
                <a:lnTo>
                  <a:pt x="10900" y="145789"/>
                </a:lnTo>
                <a:lnTo>
                  <a:pt x="8833" y="151480"/>
                </a:lnTo>
                <a:lnTo>
                  <a:pt x="7454" y="158131"/>
                </a:lnTo>
                <a:lnTo>
                  <a:pt x="6535" y="165423"/>
                </a:lnTo>
                <a:lnTo>
                  <a:pt x="5922" y="173142"/>
                </a:lnTo>
                <a:lnTo>
                  <a:pt x="4561" y="179241"/>
                </a:lnTo>
                <a:lnTo>
                  <a:pt x="2701" y="184259"/>
                </a:lnTo>
                <a:lnTo>
                  <a:pt x="510" y="188557"/>
                </a:lnTo>
                <a:lnTo>
                  <a:pt x="0" y="193327"/>
                </a:lnTo>
                <a:lnTo>
                  <a:pt x="613" y="198412"/>
                </a:lnTo>
                <a:lnTo>
                  <a:pt x="1975" y="203707"/>
                </a:lnTo>
                <a:lnTo>
                  <a:pt x="3835" y="210095"/>
                </a:lnTo>
                <a:lnTo>
                  <a:pt x="8441" y="224812"/>
                </a:lnTo>
                <a:lnTo>
                  <a:pt x="11004" y="229879"/>
                </a:lnTo>
                <a:lnTo>
                  <a:pt x="13663" y="233258"/>
                </a:lnTo>
                <a:lnTo>
                  <a:pt x="16390" y="235510"/>
                </a:lnTo>
                <a:lnTo>
                  <a:pt x="20112" y="237964"/>
                </a:lnTo>
                <a:lnTo>
                  <a:pt x="24499" y="240552"/>
                </a:lnTo>
                <a:lnTo>
                  <a:pt x="29328" y="243231"/>
                </a:lnTo>
                <a:lnTo>
                  <a:pt x="33501" y="245016"/>
                </a:lnTo>
                <a:lnTo>
                  <a:pt x="37234" y="246206"/>
                </a:lnTo>
                <a:lnTo>
                  <a:pt x="40676" y="247000"/>
                </a:lnTo>
                <a:lnTo>
                  <a:pt x="43923" y="246577"/>
                </a:lnTo>
                <a:lnTo>
                  <a:pt x="47040" y="245342"/>
                </a:lnTo>
                <a:lnTo>
                  <a:pt x="50071" y="243566"/>
                </a:lnTo>
                <a:lnTo>
                  <a:pt x="53043" y="242382"/>
                </a:lnTo>
                <a:lnTo>
                  <a:pt x="55978" y="241593"/>
                </a:lnTo>
                <a:lnTo>
                  <a:pt x="58887" y="241067"/>
                </a:lnTo>
                <a:lnTo>
                  <a:pt x="62731" y="239763"/>
                </a:lnTo>
                <a:lnTo>
                  <a:pt x="67199" y="237942"/>
                </a:lnTo>
                <a:lnTo>
                  <a:pt x="72082" y="235776"/>
                </a:lnTo>
                <a:lnTo>
                  <a:pt x="82589" y="230828"/>
                </a:lnTo>
                <a:lnTo>
                  <a:pt x="88057" y="228176"/>
                </a:lnTo>
                <a:lnTo>
                  <a:pt x="92656" y="224501"/>
                </a:lnTo>
                <a:lnTo>
                  <a:pt x="96673" y="220148"/>
                </a:lnTo>
                <a:lnTo>
                  <a:pt x="100305" y="215340"/>
                </a:lnTo>
                <a:lnTo>
                  <a:pt x="128170" y="181268"/>
                </a:lnTo>
                <a:lnTo>
                  <a:pt x="136542" y="170371"/>
                </a:lnTo>
                <a:lnTo>
                  <a:pt x="143076" y="161200"/>
                </a:lnTo>
                <a:lnTo>
                  <a:pt x="148385" y="153182"/>
                </a:lnTo>
                <a:lnTo>
                  <a:pt x="152876" y="145931"/>
                </a:lnTo>
                <a:lnTo>
                  <a:pt x="156823" y="139193"/>
                </a:lnTo>
                <a:lnTo>
                  <a:pt x="160407" y="132795"/>
                </a:lnTo>
                <a:lnTo>
                  <a:pt x="166929" y="120607"/>
                </a:lnTo>
                <a:lnTo>
                  <a:pt x="178877" y="97260"/>
                </a:lnTo>
                <a:lnTo>
                  <a:pt x="180825" y="90552"/>
                </a:lnTo>
                <a:lnTo>
                  <a:pt x="182123" y="83223"/>
                </a:lnTo>
                <a:lnTo>
                  <a:pt x="182989" y="75479"/>
                </a:lnTo>
                <a:lnTo>
                  <a:pt x="183565" y="68412"/>
                </a:lnTo>
                <a:lnTo>
                  <a:pt x="183950" y="61795"/>
                </a:lnTo>
                <a:lnTo>
                  <a:pt x="184207" y="55479"/>
                </a:lnTo>
                <a:lnTo>
                  <a:pt x="184492" y="40842"/>
                </a:lnTo>
                <a:lnTo>
                  <a:pt x="184568" y="32937"/>
                </a:lnTo>
                <a:lnTo>
                  <a:pt x="183666" y="26715"/>
                </a:lnTo>
                <a:lnTo>
                  <a:pt x="182112" y="21615"/>
                </a:lnTo>
                <a:lnTo>
                  <a:pt x="180124" y="17263"/>
                </a:lnTo>
                <a:lnTo>
                  <a:pt x="176893" y="13408"/>
                </a:lnTo>
                <a:lnTo>
                  <a:pt x="172834" y="9886"/>
                </a:lnTo>
                <a:lnTo>
                  <a:pt x="168224" y="6586"/>
                </a:lnTo>
                <a:lnTo>
                  <a:pt x="164198" y="4385"/>
                </a:lnTo>
                <a:lnTo>
                  <a:pt x="160561" y="2918"/>
                </a:lnTo>
                <a:lnTo>
                  <a:pt x="157184" y="1941"/>
                </a:lnTo>
                <a:lnTo>
                  <a:pt x="153027" y="1288"/>
                </a:lnTo>
                <a:lnTo>
                  <a:pt x="148351" y="854"/>
                </a:lnTo>
                <a:lnTo>
                  <a:pt x="143329" y="564"/>
                </a:lnTo>
                <a:lnTo>
                  <a:pt x="132669" y="242"/>
                </a:lnTo>
                <a:lnTo>
                  <a:pt x="98940" y="7"/>
                </a:lnTo>
                <a:lnTo>
                  <a:pt x="93244" y="0"/>
                </a:lnTo>
                <a:lnTo>
                  <a:pt x="88493" y="947"/>
                </a:lnTo>
                <a:lnTo>
                  <a:pt x="84373" y="2532"/>
                </a:lnTo>
                <a:lnTo>
                  <a:pt x="80675" y="4540"/>
                </a:lnTo>
                <a:lnTo>
                  <a:pt x="66367" y="11918"/>
                </a:lnTo>
                <a:lnTo>
                  <a:pt x="62003" y="13655"/>
                </a:lnTo>
                <a:lnTo>
                  <a:pt x="58141" y="14813"/>
                </a:lnTo>
                <a:lnTo>
                  <a:pt x="54614" y="15585"/>
                </a:lnTo>
                <a:lnTo>
                  <a:pt x="51310" y="17053"/>
                </a:lnTo>
                <a:lnTo>
                  <a:pt x="48155" y="18983"/>
                </a:lnTo>
                <a:lnTo>
                  <a:pt x="38987" y="2570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424"/>
          <p:cNvSpPr/>
          <p:nvPr/>
        </p:nvSpPr>
        <p:spPr>
          <a:xfrm>
            <a:off x="4314825" y="5049202"/>
            <a:ext cx="76964" cy="84374"/>
          </a:xfrm>
          <a:custGeom>
            <a:avLst/>
            <a:gdLst/>
            <a:ahLst/>
            <a:cxnLst/>
            <a:rect l="0" t="0" r="0" b="0"/>
            <a:pathLst>
              <a:path w="76964" h="84374">
                <a:moveTo>
                  <a:pt x="34290" y="0"/>
                </a:moveTo>
                <a:lnTo>
                  <a:pt x="34290" y="11932"/>
                </a:lnTo>
                <a:lnTo>
                  <a:pt x="33337" y="14622"/>
                </a:lnTo>
                <a:lnTo>
                  <a:pt x="31750" y="17368"/>
                </a:lnTo>
                <a:lnTo>
                  <a:pt x="29739" y="20151"/>
                </a:lnTo>
                <a:lnTo>
                  <a:pt x="26494" y="23911"/>
                </a:lnTo>
                <a:lnTo>
                  <a:pt x="22424" y="28324"/>
                </a:lnTo>
                <a:lnTo>
                  <a:pt x="17807" y="33170"/>
                </a:lnTo>
                <a:lnTo>
                  <a:pt x="14729" y="38306"/>
                </a:lnTo>
                <a:lnTo>
                  <a:pt x="12677" y="43635"/>
                </a:lnTo>
                <a:lnTo>
                  <a:pt x="11308" y="49092"/>
                </a:lnTo>
                <a:lnTo>
                  <a:pt x="9443" y="53683"/>
                </a:lnTo>
                <a:lnTo>
                  <a:pt x="7248" y="57697"/>
                </a:lnTo>
                <a:lnTo>
                  <a:pt x="4832" y="61325"/>
                </a:lnTo>
                <a:lnTo>
                  <a:pt x="4174" y="64696"/>
                </a:lnTo>
                <a:lnTo>
                  <a:pt x="4688" y="67895"/>
                </a:lnTo>
                <a:lnTo>
                  <a:pt x="5982" y="70981"/>
                </a:lnTo>
                <a:lnTo>
                  <a:pt x="7798" y="73038"/>
                </a:lnTo>
                <a:lnTo>
                  <a:pt x="9961" y="74410"/>
                </a:lnTo>
                <a:lnTo>
                  <a:pt x="12355" y="75325"/>
                </a:lnTo>
                <a:lnTo>
                  <a:pt x="14904" y="76886"/>
                </a:lnTo>
                <a:lnTo>
                  <a:pt x="17556" y="78880"/>
                </a:lnTo>
                <a:lnTo>
                  <a:pt x="20277" y="81161"/>
                </a:lnTo>
                <a:lnTo>
                  <a:pt x="23042" y="82683"/>
                </a:lnTo>
                <a:lnTo>
                  <a:pt x="25839" y="83697"/>
                </a:lnTo>
                <a:lnTo>
                  <a:pt x="28656" y="84373"/>
                </a:lnTo>
                <a:lnTo>
                  <a:pt x="32439" y="83871"/>
                </a:lnTo>
                <a:lnTo>
                  <a:pt x="36866" y="82584"/>
                </a:lnTo>
                <a:lnTo>
                  <a:pt x="41722" y="80774"/>
                </a:lnTo>
                <a:lnTo>
                  <a:pt x="46864" y="78614"/>
                </a:lnTo>
                <a:lnTo>
                  <a:pt x="52198" y="76222"/>
                </a:lnTo>
                <a:lnTo>
                  <a:pt x="57658" y="73675"/>
                </a:lnTo>
                <a:lnTo>
                  <a:pt x="62251" y="71976"/>
                </a:lnTo>
                <a:lnTo>
                  <a:pt x="66266" y="70845"/>
                </a:lnTo>
                <a:lnTo>
                  <a:pt x="69894" y="70090"/>
                </a:lnTo>
                <a:lnTo>
                  <a:pt x="72314" y="68634"/>
                </a:lnTo>
                <a:lnTo>
                  <a:pt x="73926" y="66711"/>
                </a:lnTo>
                <a:lnTo>
                  <a:pt x="75002" y="64476"/>
                </a:lnTo>
                <a:lnTo>
                  <a:pt x="75719" y="62035"/>
                </a:lnTo>
                <a:lnTo>
                  <a:pt x="76196" y="59454"/>
                </a:lnTo>
                <a:lnTo>
                  <a:pt x="76963" y="53019"/>
                </a:lnTo>
                <a:lnTo>
                  <a:pt x="76074" y="51539"/>
                </a:lnTo>
                <a:lnTo>
                  <a:pt x="74528" y="49599"/>
                </a:lnTo>
                <a:lnTo>
                  <a:pt x="72545" y="47354"/>
                </a:lnTo>
                <a:lnTo>
                  <a:pt x="70270" y="45857"/>
                </a:lnTo>
                <a:lnTo>
                  <a:pt x="67802" y="44859"/>
                </a:lnTo>
                <a:lnTo>
                  <a:pt x="65204" y="44193"/>
                </a:lnTo>
                <a:lnTo>
                  <a:pt x="62519" y="43750"/>
                </a:lnTo>
                <a:lnTo>
                  <a:pt x="59777" y="43454"/>
                </a:lnTo>
                <a:lnTo>
                  <a:pt x="56996" y="43257"/>
                </a:lnTo>
                <a:lnTo>
                  <a:pt x="46287" y="43038"/>
                </a:lnTo>
                <a:lnTo>
                  <a:pt x="39430" y="42979"/>
                </a:lnTo>
                <a:lnTo>
                  <a:pt x="32954" y="43893"/>
                </a:lnTo>
                <a:lnTo>
                  <a:pt x="26732" y="45455"/>
                </a:lnTo>
                <a:lnTo>
                  <a:pt x="20678" y="47448"/>
                </a:lnTo>
                <a:lnTo>
                  <a:pt x="15690" y="48777"/>
                </a:lnTo>
                <a:lnTo>
                  <a:pt x="11412" y="49663"/>
                </a:lnTo>
                <a:lnTo>
                  <a:pt x="0" y="6000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3" cstate="print"/>
          <a:srcRect t="79225"/>
          <a:stretch>
            <a:fillRect/>
          </a:stretch>
        </p:blipFill>
        <p:spPr bwMode="auto">
          <a:xfrm>
            <a:off x="2" y="3276600"/>
            <a:ext cx="8591551" cy="1838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 t="1722" b="69860"/>
          <a:stretch>
            <a:fillRect/>
          </a:stretch>
        </p:blipFill>
        <p:spPr bwMode="auto">
          <a:xfrm>
            <a:off x="2" y="0"/>
            <a:ext cx="8591551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301"/>
          <p:cNvSpPr/>
          <p:nvPr/>
        </p:nvSpPr>
        <p:spPr>
          <a:xfrm>
            <a:off x="2780347" y="3866197"/>
            <a:ext cx="1663066" cy="42864"/>
          </a:xfrm>
          <a:custGeom>
            <a:avLst/>
            <a:gdLst/>
            <a:ahLst/>
            <a:cxnLst/>
            <a:rect l="0" t="0" r="0" b="0"/>
            <a:pathLst>
              <a:path w="1663066" h="42864">
                <a:moveTo>
                  <a:pt x="0" y="0"/>
                </a:moveTo>
                <a:lnTo>
                  <a:pt x="9102" y="4551"/>
                </a:lnTo>
                <a:lnTo>
                  <a:pt x="12735" y="5892"/>
                </a:lnTo>
                <a:lnTo>
                  <a:pt x="16110" y="6785"/>
                </a:lnTo>
                <a:lnTo>
                  <a:pt x="25411" y="8043"/>
                </a:lnTo>
                <a:lnTo>
                  <a:pt x="28371" y="8219"/>
                </a:lnTo>
                <a:lnTo>
                  <a:pt x="31296" y="9290"/>
                </a:lnTo>
                <a:lnTo>
                  <a:pt x="34199" y="10956"/>
                </a:lnTo>
                <a:lnTo>
                  <a:pt x="37087" y="13019"/>
                </a:lnTo>
                <a:lnTo>
                  <a:pt x="42822" y="14394"/>
                </a:lnTo>
                <a:lnTo>
                  <a:pt x="50456" y="15311"/>
                </a:lnTo>
                <a:lnTo>
                  <a:pt x="59355" y="15923"/>
                </a:lnTo>
                <a:lnTo>
                  <a:pt x="71002" y="17283"/>
                </a:lnTo>
                <a:lnTo>
                  <a:pt x="99184" y="21334"/>
                </a:lnTo>
                <a:lnTo>
                  <a:pt x="114700" y="22795"/>
                </a:lnTo>
                <a:lnTo>
                  <a:pt x="130759" y="23769"/>
                </a:lnTo>
                <a:lnTo>
                  <a:pt x="166700" y="24852"/>
                </a:lnTo>
                <a:lnTo>
                  <a:pt x="211249" y="25333"/>
                </a:lnTo>
                <a:lnTo>
                  <a:pt x="240845" y="24508"/>
                </a:lnTo>
                <a:lnTo>
                  <a:pt x="311830" y="21053"/>
                </a:lnTo>
                <a:lnTo>
                  <a:pt x="411324" y="18882"/>
                </a:lnTo>
                <a:lnTo>
                  <a:pt x="785030" y="16213"/>
                </a:lnTo>
                <a:lnTo>
                  <a:pt x="922625" y="12603"/>
                </a:lnTo>
                <a:lnTo>
                  <a:pt x="981796" y="12212"/>
                </a:lnTo>
                <a:lnTo>
                  <a:pt x="1030768" y="12904"/>
                </a:lnTo>
                <a:lnTo>
                  <a:pt x="1120107" y="15260"/>
                </a:lnTo>
                <a:lnTo>
                  <a:pt x="1320255" y="16897"/>
                </a:lnTo>
                <a:lnTo>
                  <a:pt x="1345942" y="17932"/>
                </a:lnTo>
                <a:lnTo>
                  <a:pt x="1371640" y="19575"/>
                </a:lnTo>
                <a:lnTo>
                  <a:pt x="1397344" y="21622"/>
                </a:lnTo>
                <a:lnTo>
                  <a:pt x="1443685" y="26437"/>
                </a:lnTo>
                <a:lnTo>
                  <a:pt x="1507258" y="34504"/>
                </a:lnTo>
                <a:lnTo>
                  <a:pt x="1527761" y="37290"/>
                </a:lnTo>
                <a:lnTo>
                  <a:pt x="1546192" y="39147"/>
                </a:lnTo>
                <a:lnTo>
                  <a:pt x="1563243" y="40386"/>
                </a:lnTo>
                <a:lnTo>
                  <a:pt x="1592029" y="41762"/>
                </a:lnTo>
                <a:lnTo>
                  <a:pt x="1643925" y="42766"/>
                </a:lnTo>
                <a:lnTo>
                  <a:pt x="1663065" y="4286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02"/>
          <p:cNvSpPr/>
          <p:nvPr/>
        </p:nvSpPr>
        <p:spPr>
          <a:xfrm>
            <a:off x="3217302" y="3909100"/>
            <a:ext cx="257419" cy="299998"/>
          </a:xfrm>
          <a:custGeom>
            <a:avLst/>
            <a:gdLst/>
            <a:ahLst/>
            <a:cxnLst/>
            <a:rect l="0" t="0" r="0" b="0"/>
            <a:pathLst>
              <a:path w="257419" h="299998">
                <a:moveTo>
                  <a:pt x="257418" y="17104"/>
                </a:moveTo>
                <a:lnTo>
                  <a:pt x="239214" y="12554"/>
                </a:lnTo>
                <a:lnTo>
                  <a:pt x="231947" y="10261"/>
                </a:lnTo>
                <a:lnTo>
                  <a:pt x="225197" y="7780"/>
                </a:lnTo>
                <a:lnTo>
                  <a:pt x="218792" y="5173"/>
                </a:lnTo>
                <a:lnTo>
                  <a:pt x="213570" y="3435"/>
                </a:lnTo>
                <a:lnTo>
                  <a:pt x="209136" y="2277"/>
                </a:lnTo>
                <a:lnTo>
                  <a:pt x="205227" y="1504"/>
                </a:lnTo>
                <a:lnTo>
                  <a:pt x="200716" y="990"/>
                </a:lnTo>
                <a:lnTo>
                  <a:pt x="195804" y="646"/>
                </a:lnTo>
                <a:lnTo>
                  <a:pt x="190625" y="417"/>
                </a:lnTo>
                <a:lnTo>
                  <a:pt x="179789" y="163"/>
                </a:lnTo>
                <a:lnTo>
                  <a:pt x="161862" y="0"/>
                </a:lnTo>
                <a:lnTo>
                  <a:pt x="157519" y="939"/>
                </a:lnTo>
                <a:lnTo>
                  <a:pt x="152718" y="2518"/>
                </a:lnTo>
                <a:lnTo>
                  <a:pt x="147613" y="4522"/>
                </a:lnTo>
                <a:lnTo>
                  <a:pt x="142304" y="6812"/>
                </a:lnTo>
                <a:lnTo>
                  <a:pt x="131326" y="11895"/>
                </a:lnTo>
                <a:lnTo>
                  <a:pt x="126684" y="14584"/>
                </a:lnTo>
                <a:lnTo>
                  <a:pt x="118986" y="20112"/>
                </a:lnTo>
                <a:lnTo>
                  <a:pt x="95645" y="37681"/>
                </a:lnTo>
                <a:lnTo>
                  <a:pt x="87657" y="43204"/>
                </a:lnTo>
                <a:lnTo>
                  <a:pt x="80426" y="47839"/>
                </a:lnTo>
                <a:lnTo>
                  <a:pt x="73701" y="51882"/>
                </a:lnTo>
                <a:lnTo>
                  <a:pt x="66359" y="58387"/>
                </a:lnTo>
                <a:lnTo>
                  <a:pt x="58608" y="66534"/>
                </a:lnTo>
                <a:lnTo>
                  <a:pt x="50583" y="75775"/>
                </a:lnTo>
                <a:lnTo>
                  <a:pt x="42375" y="84793"/>
                </a:lnTo>
                <a:lnTo>
                  <a:pt x="25636" y="102433"/>
                </a:lnTo>
                <a:lnTo>
                  <a:pt x="18124" y="112090"/>
                </a:lnTo>
                <a:lnTo>
                  <a:pt x="11211" y="122338"/>
                </a:lnTo>
                <a:lnTo>
                  <a:pt x="4697" y="132981"/>
                </a:lnTo>
                <a:lnTo>
                  <a:pt x="1307" y="142933"/>
                </a:lnTo>
                <a:lnTo>
                  <a:pt x="0" y="152425"/>
                </a:lnTo>
                <a:lnTo>
                  <a:pt x="81" y="161611"/>
                </a:lnTo>
                <a:lnTo>
                  <a:pt x="1087" y="168687"/>
                </a:lnTo>
                <a:lnTo>
                  <a:pt x="2710" y="174357"/>
                </a:lnTo>
                <a:lnTo>
                  <a:pt x="4746" y="179090"/>
                </a:lnTo>
                <a:lnTo>
                  <a:pt x="7055" y="182245"/>
                </a:lnTo>
                <a:lnTo>
                  <a:pt x="9546" y="184348"/>
                </a:lnTo>
                <a:lnTo>
                  <a:pt x="12160" y="185750"/>
                </a:lnTo>
                <a:lnTo>
                  <a:pt x="16760" y="185733"/>
                </a:lnTo>
                <a:lnTo>
                  <a:pt x="22684" y="184768"/>
                </a:lnTo>
                <a:lnTo>
                  <a:pt x="29491" y="183173"/>
                </a:lnTo>
                <a:lnTo>
                  <a:pt x="34982" y="182109"/>
                </a:lnTo>
                <a:lnTo>
                  <a:pt x="39594" y="181400"/>
                </a:lnTo>
                <a:lnTo>
                  <a:pt x="43622" y="180927"/>
                </a:lnTo>
                <a:lnTo>
                  <a:pt x="50117" y="178707"/>
                </a:lnTo>
                <a:lnTo>
                  <a:pt x="58257" y="175322"/>
                </a:lnTo>
                <a:lnTo>
                  <a:pt x="67494" y="171161"/>
                </a:lnTo>
                <a:lnTo>
                  <a:pt x="74604" y="167434"/>
                </a:lnTo>
                <a:lnTo>
                  <a:pt x="80297" y="163997"/>
                </a:lnTo>
                <a:lnTo>
                  <a:pt x="85045" y="160753"/>
                </a:lnTo>
                <a:lnTo>
                  <a:pt x="109930" y="142534"/>
                </a:lnTo>
                <a:lnTo>
                  <a:pt x="119088" y="135014"/>
                </a:lnTo>
                <a:lnTo>
                  <a:pt x="128050" y="127144"/>
                </a:lnTo>
                <a:lnTo>
                  <a:pt x="136883" y="119039"/>
                </a:lnTo>
                <a:lnTo>
                  <a:pt x="143723" y="111731"/>
                </a:lnTo>
                <a:lnTo>
                  <a:pt x="149237" y="104954"/>
                </a:lnTo>
                <a:lnTo>
                  <a:pt x="153864" y="98531"/>
                </a:lnTo>
                <a:lnTo>
                  <a:pt x="158855" y="92344"/>
                </a:lnTo>
                <a:lnTo>
                  <a:pt x="164086" y="86314"/>
                </a:lnTo>
                <a:lnTo>
                  <a:pt x="169479" y="80389"/>
                </a:lnTo>
                <a:lnTo>
                  <a:pt x="174980" y="75487"/>
                </a:lnTo>
                <a:lnTo>
                  <a:pt x="180551" y="71266"/>
                </a:lnTo>
                <a:lnTo>
                  <a:pt x="186171" y="67500"/>
                </a:lnTo>
                <a:lnTo>
                  <a:pt x="189917" y="64036"/>
                </a:lnTo>
                <a:lnTo>
                  <a:pt x="192415" y="60775"/>
                </a:lnTo>
                <a:lnTo>
                  <a:pt x="196423" y="53248"/>
                </a:lnTo>
                <a:lnTo>
                  <a:pt x="198657" y="52630"/>
                </a:lnTo>
                <a:lnTo>
                  <a:pt x="206220" y="51944"/>
                </a:lnTo>
                <a:lnTo>
                  <a:pt x="212085" y="51557"/>
                </a:lnTo>
                <a:lnTo>
                  <a:pt x="213861" y="52456"/>
                </a:lnTo>
                <a:lnTo>
                  <a:pt x="218374" y="55994"/>
                </a:lnTo>
                <a:lnTo>
                  <a:pt x="219959" y="58271"/>
                </a:lnTo>
                <a:lnTo>
                  <a:pt x="221719" y="63341"/>
                </a:lnTo>
                <a:lnTo>
                  <a:pt x="225042" y="73849"/>
                </a:lnTo>
                <a:lnTo>
                  <a:pt x="227261" y="80652"/>
                </a:lnTo>
                <a:lnTo>
                  <a:pt x="228741" y="87092"/>
                </a:lnTo>
                <a:lnTo>
                  <a:pt x="229727" y="93290"/>
                </a:lnTo>
                <a:lnTo>
                  <a:pt x="230385" y="99327"/>
                </a:lnTo>
                <a:lnTo>
                  <a:pt x="230823" y="105257"/>
                </a:lnTo>
                <a:lnTo>
                  <a:pt x="231116" y="111116"/>
                </a:lnTo>
                <a:lnTo>
                  <a:pt x="231440" y="122705"/>
                </a:lnTo>
                <a:lnTo>
                  <a:pt x="231685" y="165370"/>
                </a:lnTo>
                <a:lnTo>
                  <a:pt x="231700" y="253952"/>
                </a:lnTo>
                <a:lnTo>
                  <a:pt x="232652" y="261680"/>
                </a:lnTo>
                <a:lnTo>
                  <a:pt x="234240" y="270643"/>
                </a:lnTo>
                <a:lnTo>
                  <a:pt x="240273" y="29999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03"/>
          <p:cNvSpPr/>
          <p:nvPr/>
        </p:nvSpPr>
        <p:spPr>
          <a:xfrm>
            <a:off x="3586414" y="3909253"/>
            <a:ext cx="209206" cy="256852"/>
          </a:xfrm>
          <a:custGeom>
            <a:avLst/>
            <a:gdLst/>
            <a:ahLst/>
            <a:cxnLst/>
            <a:rect l="0" t="0" r="0" b="0"/>
            <a:pathLst>
              <a:path w="209206" h="256852">
                <a:moveTo>
                  <a:pt x="59756" y="25524"/>
                </a:moveTo>
                <a:lnTo>
                  <a:pt x="55205" y="39176"/>
                </a:lnTo>
                <a:lnTo>
                  <a:pt x="52912" y="44151"/>
                </a:lnTo>
                <a:lnTo>
                  <a:pt x="50431" y="48419"/>
                </a:lnTo>
                <a:lnTo>
                  <a:pt x="47824" y="52217"/>
                </a:lnTo>
                <a:lnTo>
                  <a:pt x="46086" y="56655"/>
                </a:lnTo>
                <a:lnTo>
                  <a:pt x="44928" y="61518"/>
                </a:lnTo>
                <a:lnTo>
                  <a:pt x="44155" y="66665"/>
                </a:lnTo>
                <a:lnTo>
                  <a:pt x="42688" y="72001"/>
                </a:lnTo>
                <a:lnTo>
                  <a:pt x="40757" y="77464"/>
                </a:lnTo>
                <a:lnTo>
                  <a:pt x="38517" y="83011"/>
                </a:lnTo>
                <a:lnTo>
                  <a:pt x="33489" y="96794"/>
                </a:lnTo>
                <a:lnTo>
                  <a:pt x="30814" y="104470"/>
                </a:lnTo>
                <a:lnTo>
                  <a:pt x="28079" y="111492"/>
                </a:lnTo>
                <a:lnTo>
                  <a:pt x="25303" y="118079"/>
                </a:lnTo>
                <a:lnTo>
                  <a:pt x="22499" y="124374"/>
                </a:lnTo>
                <a:lnTo>
                  <a:pt x="18726" y="134287"/>
                </a:lnTo>
                <a:lnTo>
                  <a:pt x="9453" y="160541"/>
                </a:lnTo>
                <a:lnTo>
                  <a:pt x="6218" y="171733"/>
                </a:lnTo>
                <a:lnTo>
                  <a:pt x="4061" y="181099"/>
                </a:lnTo>
                <a:lnTo>
                  <a:pt x="2623" y="189248"/>
                </a:lnTo>
                <a:lnTo>
                  <a:pt x="1665" y="195633"/>
                </a:lnTo>
                <a:lnTo>
                  <a:pt x="1026" y="200843"/>
                </a:lnTo>
                <a:lnTo>
                  <a:pt x="600" y="205268"/>
                </a:lnTo>
                <a:lnTo>
                  <a:pt x="316" y="210123"/>
                </a:lnTo>
                <a:lnTo>
                  <a:pt x="0" y="220598"/>
                </a:lnTo>
                <a:lnTo>
                  <a:pt x="869" y="226058"/>
                </a:lnTo>
                <a:lnTo>
                  <a:pt x="2400" y="231604"/>
                </a:lnTo>
                <a:lnTo>
                  <a:pt x="4374" y="237205"/>
                </a:lnTo>
                <a:lnTo>
                  <a:pt x="6642" y="240940"/>
                </a:lnTo>
                <a:lnTo>
                  <a:pt x="9106" y="243430"/>
                </a:lnTo>
                <a:lnTo>
                  <a:pt x="15337" y="247149"/>
                </a:lnTo>
                <a:lnTo>
                  <a:pt x="24457" y="251976"/>
                </a:lnTo>
                <a:lnTo>
                  <a:pt x="28603" y="253645"/>
                </a:lnTo>
                <a:lnTo>
                  <a:pt x="32320" y="254757"/>
                </a:lnTo>
                <a:lnTo>
                  <a:pt x="35750" y="255498"/>
                </a:lnTo>
                <a:lnTo>
                  <a:pt x="42101" y="256322"/>
                </a:lnTo>
                <a:lnTo>
                  <a:pt x="45129" y="256542"/>
                </a:lnTo>
                <a:lnTo>
                  <a:pt x="49052" y="256689"/>
                </a:lnTo>
                <a:lnTo>
                  <a:pt x="58491" y="256851"/>
                </a:lnTo>
                <a:lnTo>
                  <a:pt x="64627" y="255942"/>
                </a:lnTo>
                <a:lnTo>
                  <a:pt x="71576" y="254384"/>
                </a:lnTo>
                <a:lnTo>
                  <a:pt x="79066" y="252392"/>
                </a:lnTo>
                <a:lnTo>
                  <a:pt x="86917" y="249159"/>
                </a:lnTo>
                <a:lnTo>
                  <a:pt x="95008" y="245100"/>
                </a:lnTo>
                <a:lnTo>
                  <a:pt x="110666" y="236461"/>
                </a:lnTo>
                <a:lnTo>
                  <a:pt x="123975" y="229446"/>
                </a:lnTo>
                <a:lnTo>
                  <a:pt x="133048" y="221480"/>
                </a:lnTo>
                <a:lnTo>
                  <a:pt x="143860" y="210454"/>
                </a:lnTo>
                <a:lnTo>
                  <a:pt x="155830" y="197388"/>
                </a:lnTo>
                <a:lnTo>
                  <a:pt x="164763" y="186772"/>
                </a:lnTo>
                <a:lnTo>
                  <a:pt x="171670" y="177790"/>
                </a:lnTo>
                <a:lnTo>
                  <a:pt x="177228" y="169898"/>
                </a:lnTo>
                <a:lnTo>
                  <a:pt x="181885" y="161778"/>
                </a:lnTo>
                <a:lnTo>
                  <a:pt x="185943" y="153507"/>
                </a:lnTo>
                <a:lnTo>
                  <a:pt x="192991" y="137651"/>
                </a:lnTo>
                <a:lnTo>
                  <a:pt x="199299" y="124253"/>
                </a:lnTo>
                <a:lnTo>
                  <a:pt x="202315" y="116109"/>
                </a:lnTo>
                <a:lnTo>
                  <a:pt x="205277" y="106869"/>
                </a:lnTo>
                <a:lnTo>
                  <a:pt x="208205" y="96899"/>
                </a:lnTo>
                <a:lnTo>
                  <a:pt x="209205" y="85490"/>
                </a:lnTo>
                <a:lnTo>
                  <a:pt x="208918" y="73121"/>
                </a:lnTo>
                <a:lnTo>
                  <a:pt x="207774" y="60113"/>
                </a:lnTo>
                <a:lnTo>
                  <a:pt x="206060" y="50489"/>
                </a:lnTo>
                <a:lnTo>
                  <a:pt x="203964" y="43120"/>
                </a:lnTo>
                <a:lnTo>
                  <a:pt x="201614" y="37254"/>
                </a:lnTo>
                <a:lnTo>
                  <a:pt x="197191" y="31439"/>
                </a:lnTo>
                <a:lnTo>
                  <a:pt x="191384" y="25657"/>
                </a:lnTo>
                <a:lnTo>
                  <a:pt x="184655" y="19898"/>
                </a:lnTo>
                <a:lnTo>
                  <a:pt x="174639" y="10958"/>
                </a:lnTo>
                <a:lnTo>
                  <a:pt x="170634" y="7241"/>
                </a:lnTo>
                <a:lnTo>
                  <a:pt x="166060" y="4763"/>
                </a:lnTo>
                <a:lnTo>
                  <a:pt x="161105" y="3111"/>
                </a:lnTo>
                <a:lnTo>
                  <a:pt x="155897" y="2010"/>
                </a:lnTo>
                <a:lnTo>
                  <a:pt x="150520" y="1275"/>
                </a:lnTo>
                <a:lnTo>
                  <a:pt x="145030" y="786"/>
                </a:lnTo>
                <a:lnTo>
                  <a:pt x="139465" y="459"/>
                </a:lnTo>
                <a:lnTo>
                  <a:pt x="128202" y="97"/>
                </a:lnTo>
                <a:lnTo>
                  <a:pt x="122531" y="0"/>
                </a:lnTo>
                <a:lnTo>
                  <a:pt x="117799" y="888"/>
                </a:lnTo>
                <a:lnTo>
                  <a:pt x="113691" y="2433"/>
                </a:lnTo>
                <a:lnTo>
                  <a:pt x="110000" y="4415"/>
                </a:lnTo>
                <a:lnTo>
                  <a:pt x="103729" y="6688"/>
                </a:lnTo>
                <a:lnTo>
                  <a:pt x="95739" y="9157"/>
                </a:lnTo>
                <a:lnTo>
                  <a:pt x="86602" y="11756"/>
                </a:lnTo>
                <a:lnTo>
                  <a:pt x="78606" y="15392"/>
                </a:lnTo>
                <a:lnTo>
                  <a:pt x="71370" y="19722"/>
                </a:lnTo>
                <a:lnTo>
                  <a:pt x="42611" y="3409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04"/>
          <p:cNvSpPr/>
          <p:nvPr/>
        </p:nvSpPr>
        <p:spPr>
          <a:xfrm>
            <a:off x="3903345" y="3919095"/>
            <a:ext cx="119117" cy="109586"/>
          </a:xfrm>
          <a:custGeom>
            <a:avLst/>
            <a:gdLst/>
            <a:ahLst/>
            <a:cxnLst/>
            <a:rect l="0" t="0" r="0" b="0"/>
            <a:pathLst>
              <a:path w="119117" h="109586">
                <a:moveTo>
                  <a:pt x="42862" y="15682"/>
                </a:moveTo>
                <a:lnTo>
                  <a:pt x="33760" y="20233"/>
                </a:lnTo>
                <a:lnTo>
                  <a:pt x="31079" y="22526"/>
                </a:lnTo>
                <a:lnTo>
                  <a:pt x="29292" y="25007"/>
                </a:lnTo>
                <a:lnTo>
                  <a:pt x="28100" y="27614"/>
                </a:lnTo>
                <a:lnTo>
                  <a:pt x="21872" y="40384"/>
                </a:lnTo>
                <a:lnTo>
                  <a:pt x="20296" y="45485"/>
                </a:lnTo>
                <a:lnTo>
                  <a:pt x="19246" y="50791"/>
                </a:lnTo>
                <a:lnTo>
                  <a:pt x="18545" y="56233"/>
                </a:lnTo>
                <a:lnTo>
                  <a:pt x="17126" y="60814"/>
                </a:lnTo>
                <a:lnTo>
                  <a:pt x="15227" y="64819"/>
                </a:lnTo>
                <a:lnTo>
                  <a:pt x="13008" y="68443"/>
                </a:lnTo>
                <a:lnTo>
                  <a:pt x="11530" y="71811"/>
                </a:lnTo>
                <a:lnTo>
                  <a:pt x="10544" y="75009"/>
                </a:lnTo>
                <a:lnTo>
                  <a:pt x="9887" y="78093"/>
                </a:lnTo>
                <a:lnTo>
                  <a:pt x="10401" y="80150"/>
                </a:lnTo>
                <a:lnTo>
                  <a:pt x="11696" y="81520"/>
                </a:lnTo>
                <a:lnTo>
                  <a:pt x="13512" y="82434"/>
                </a:lnTo>
                <a:lnTo>
                  <a:pt x="14723" y="83996"/>
                </a:lnTo>
                <a:lnTo>
                  <a:pt x="15530" y="85990"/>
                </a:lnTo>
                <a:lnTo>
                  <a:pt x="16068" y="88272"/>
                </a:lnTo>
                <a:lnTo>
                  <a:pt x="16427" y="90745"/>
                </a:lnTo>
                <a:lnTo>
                  <a:pt x="16666" y="93346"/>
                </a:lnTo>
                <a:lnTo>
                  <a:pt x="16826" y="96033"/>
                </a:lnTo>
                <a:lnTo>
                  <a:pt x="17884" y="97824"/>
                </a:lnTo>
                <a:lnTo>
                  <a:pt x="19543" y="99019"/>
                </a:lnTo>
                <a:lnTo>
                  <a:pt x="21601" y="99815"/>
                </a:lnTo>
                <a:lnTo>
                  <a:pt x="24878" y="101298"/>
                </a:lnTo>
                <a:lnTo>
                  <a:pt x="33599" y="105486"/>
                </a:lnTo>
                <a:lnTo>
                  <a:pt x="38591" y="106984"/>
                </a:lnTo>
                <a:lnTo>
                  <a:pt x="43825" y="107983"/>
                </a:lnTo>
                <a:lnTo>
                  <a:pt x="49219" y="108648"/>
                </a:lnTo>
                <a:lnTo>
                  <a:pt x="54720" y="109092"/>
                </a:lnTo>
                <a:lnTo>
                  <a:pt x="60293" y="109388"/>
                </a:lnTo>
                <a:lnTo>
                  <a:pt x="65913" y="109585"/>
                </a:lnTo>
                <a:lnTo>
                  <a:pt x="71564" y="107811"/>
                </a:lnTo>
                <a:lnTo>
                  <a:pt x="77237" y="104724"/>
                </a:lnTo>
                <a:lnTo>
                  <a:pt x="82924" y="100761"/>
                </a:lnTo>
                <a:lnTo>
                  <a:pt x="87667" y="97167"/>
                </a:lnTo>
                <a:lnTo>
                  <a:pt x="91782" y="93818"/>
                </a:lnTo>
                <a:lnTo>
                  <a:pt x="95478" y="90633"/>
                </a:lnTo>
                <a:lnTo>
                  <a:pt x="99847" y="84699"/>
                </a:lnTo>
                <a:lnTo>
                  <a:pt x="104665" y="76933"/>
                </a:lnTo>
                <a:lnTo>
                  <a:pt x="109781" y="67946"/>
                </a:lnTo>
                <a:lnTo>
                  <a:pt x="113192" y="60050"/>
                </a:lnTo>
                <a:lnTo>
                  <a:pt x="115466" y="52881"/>
                </a:lnTo>
                <a:lnTo>
                  <a:pt x="116982" y="46196"/>
                </a:lnTo>
                <a:lnTo>
                  <a:pt x="117993" y="40787"/>
                </a:lnTo>
                <a:lnTo>
                  <a:pt x="118667" y="36229"/>
                </a:lnTo>
                <a:lnTo>
                  <a:pt x="119116" y="32237"/>
                </a:lnTo>
                <a:lnTo>
                  <a:pt x="118463" y="27671"/>
                </a:lnTo>
                <a:lnTo>
                  <a:pt x="117075" y="22722"/>
                </a:lnTo>
                <a:lnTo>
                  <a:pt x="115198" y="17518"/>
                </a:lnTo>
                <a:lnTo>
                  <a:pt x="112993" y="14049"/>
                </a:lnTo>
                <a:lnTo>
                  <a:pt x="110572" y="11735"/>
                </a:lnTo>
                <a:lnTo>
                  <a:pt x="108004" y="10194"/>
                </a:lnTo>
                <a:lnTo>
                  <a:pt x="105340" y="8213"/>
                </a:lnTo>
                <a:lnTo>
                  <a:pt x="102612" y="5941"/>
                </a:lnTo>
                <a:lnTo>
                  <a:pt x="99840" y="3473"/>
                </a:lnTo>
                <a:lnTo>
                  <a:pt x="96088" y="1827"/>
                </a:lnTo>
                <a:lnTo>
                  <a:pt x="91680" y="731"/>
                </a:lnTo>
                <a:lnTo>
                  <a:pt x="86837" y="0"/>
                </a:lnTo>
                <a:lnTo>
                  <a:pt x="80752" y="464"/>
                </a:lnTo>
                <a:lnTo>
                  <a:pt x="73837" y="1727"/>
                </a:lnTo>
                <a:lnTo>
                  <a:pt x="66369" y="3521"/>
                </a:lnTo>
                <a:lnTo>
                  <a:pt x="59486" y="4717"/>
                </a:lnTo>
                <a:lnTo>
                  <a:pt x="52992" y="5515"/>
                </a:lnTo>
                <a:lnTo>
                  <a:pt x="46758" y="6046"/>
                </a:lnTo>
                <a:lnTo>
                  <a:pt x="40697" y="7353"/>
                </a:lnTo>
                <a:lnTo>
                  <a:pt x="34751" y="9177"/>
                </a:lnTo>
                <a:lnTo>
                  <a:pt x="28882" y="11345"/>
                </a:lnTo>
                <a:lnTo>
                  <a:pt x="24017" y="13744"/>
                </a:lnTo>
                <a:lnTo>
                  <a:pt x="19821" y="16295"/>
                </a:lnTo>
                <a:lnTo>
                  <a:pt x="0" y="2425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05"/>
          <p:cNvSpPr/>
          <p:nvPr/>
        </p:nvSpPr>
        <p:spPr>
          <a:xfrm>
            <a:off x="4889800" y="3791958"/>
            <a:ext cx="556596" cy="399738"/>
          </a:xfrm>
          <a:custGeom>
            <a:avLst/>
            <a:gdLst/>
            <a:ahLst/>
            <a:cxnLst/>
            <a:rect l="0" t="0" r="0" b="0"/>
            <a:pathLst>
              <a:path w="556596" h="399738">
                <a:moveTo>
                  <a:pt x="230840" y="254262"/>
                </a:moveTo>
                <a:lnTo>
                  <a:pt x="217187" y="245160"/>
                </a:lnTo>
                <a:lnTo>
                  <a:pt x="207944" y="240691"/>
                </a:lnTo>
                <a:lnTo>
                  <a:pt x="204146" y="239500"/>
                </a:lnTo>
                <a:lnTo>
                  <a:pt x="197385" y="235636"/>
                </a:lnTo>
                <a:lnTo>
                  <a:pt x="180734" y="225394"/>
                </a:lnTo>
                <a:lnTo>
                  <a:pt x="164992" y="214199"/>
                </a:lnTo>
                <a:lnTo>
                  <a:pt x="150898" y="206620"/>
                </a:lnTo>
                <a:lnTo>
                  <a:pt x="134580" y="201036"/>
                </a:lnTo>
                <a:lnTo>
                  <a:pt x="125192" y="197269"/>
                </a:lnTo>
                <a:lnTo>
                  <a:pt x="117845" y="195594"/>
                </a:lnTo>
                <a:lnTo>
                  <a:pt x="113600" y="196100"/>
                </a:lnTo>
                <a:lnTo>
                  <a:pt x="98523" y="200410"/>
                </a:lnTo>
                <a:lnTo>
                  <a:pt x="82944" y="203063"/>
                </a:lnTo>
                <a:lnTo>
                  <a:pt x="66124" y="212010"/>
                </a:lnTo>
                <a:lnTo>
                  <a:pt x="55715" y="218338"/>
                </a:lnTo>
                <a:lnTo>
                  <a:pt x="44739" y="227501"/>
                </a:lnTo>
                <a:lnTo>
                  <a:pt x="36050" y="237923"/>
                </a:lnTo>
                <a:lnTo>
                  <a:pt x="32400" y="243369"/>
                </a:lnTo>
                <a:lnTo>
                  <a:pt x="28061" y="250810"/>
                </a:lnTo>
                <a:lnTo>
                  <a:pt x="23264" y="259581"/>
                </a:lnTo>
                <a:lnTo>
                  <a:pt x="18161" y="269238"/>
                </a:lnTo>
                <a:lnTo>
                  <a:pt x="13806" y="279486"/>
                </a:lnTo>
                <a:lnTo>
                  <a:pt x="9950" y="290128"/>
                </a:lnTo>
                <a:lnTo>
                  <a:pt x="6428" y="301032"/>
                </a:lnTo>
                <a:lnTo>
                  <a:pt x="4079" y="309255"/>
                </a:lnTo>
                <a:lnTo>
                  <a:pt x="1470" y="320930"/>
                </a:lnTo>
                <a:lnTo>
                  <a:pt x="310" y="331835"/>
                </a:lnTo>
                <a:lnTo>
                  <a:pt x="0" y="337410"/>
                </a:lnTo>
                <a:lnTo>
                  <a:pt x="2197" y="348684"/>
                </a:lnTo>
                <a:lnTo>
                  <a:pt x="6348" y="359092"/>
                </a:lnTo>
                <a:lnTo>
                  <a:pt x="14040" y="370306"/>
                </a:lnTo>
                <a:lnTo>
                  <a:pt x="19549" y="376639"/>
                </a:lnTo>
                <a:lnTo>
                  <a:pt x="30253" y="385169"/>
                </a:lnTo>
                <a:lnTo>
                  <a:pt x="42629" y="393405"/>
                </a:lnTo>
                <a:lnTo>
                  <a:pt x="51306" y="397066"/>
                </a:lnTo>
                <a:lnTo>
                  <a:pt x="66096" y="399126"/>
                </a:lnTo>
                <a:lnTo>
                  <a:pt x="77992" y="399737"/>
                </a:lnTo>
                <a:lnTo>
                  <a:pt x="87025" y="397340"/>
                </a:lnTo>
                <a:lnTo>
                  <a:pt x="102820" y="390635"/>
                </a:lnTo>
                <a:lnTo>
                  <a:pt x="112982" y="385357"/>
                </a:lnTo>
                <a:lnTo>
                  <a:pt x="125010" y="376078"/>
                </a:lnTo>
                <a:lnTo>
                  <a:pt x="134909" y="366822"/>
                </a:lnTo>
                <a:lnTo>
                  <a:pt x="151193" y="350901"/>
                </a:lnTo>
                <a:lnTo>
                  <a:pt x="156786" y="344405"/>
                </a:lnTo>
                <a:lnTo>
                  <a:pt x="162421" y="337218"/>
                </a:lnTo>
                <a:lnTo>
                  <a:pt x="168082" y="329568"/>
                </a:lnTo>
                <a:lnTo>
                  <a:pt x="172809" y="321611"/>
                </a:lnTo>
                <a:lnTo>
                  <a:pt x="176912" y="313449"/>
                </a:lnTo>
                <a:lnTo>
                  <a:pt x="180600" y="305150"/>
                </a:lnTo>
                <a:lnTo>
                  <a:pt x="184964" y="296759"/>
                </a:lnTo>
                <a:lnTo>
                  <a:pt x="189779" y="288309"/>
                </a:lnTo>
                <a:lnTo>
                  <a:pt x="194893" y="279817"/>
                </a:lnTo>
                <a:lnTo>
                  <a:pt x="199255" y="270346"/>
                </a:lnTo>
                <a:lnTo>
                  <a:pt x="203116" y="260222"/>
                </a:lnTo>
                <a:lnTo>
                  <a:pt x="206642" y="249663"/>
                </a:lnTo>
                <a:lnTo>
                  <a:pt x="211851" y="235956"/>
                </a:lnTo>
                <a:lnTo>
                  <a:pt x="225258" y="202946"/>
                </a:lnTo>
                <a:lnTo>
                  <a:pt x="231881" y="182904"/>
                </a:lnTo>
                <a:lnTo>
                  <a:pt x="238201" y="160970"/>
                </a:lnTo>
                <a:lnTo>
                  <a:pt x="244320" y="137775"/>
                </a:lnTo>
                <a:lnTo>
                  <a:pt x="249352" y="120406"/>
                </a:lnTo>
                <a:lnTo>
                  <a:pt x="253658" y="106922"/>
                </a:lnTo>
                <a:lnTo>
                  <a:pt x="257482" y="96028"/>
                </a:lnTo>
                <a:lnTo>
                  <a:pt x="260031" y="84003"/>
                </a:lnTo>
                <a:lnTo>
                  <a:pt x="261731" y="71223"/>
                </a:lnTo>
                <a:lnTo>
                  <a:pt x="262863" y="57941"/>
                </a:lnTo>
                <a:lnTo>
                  <a:pt x="263619" y="46229"/>
                </a:lnTo>
                <a:lnTo>
                  <a:pt x="264458" y="25595"/>
                </a:lnTo>
                <a:lnTo>
                  <a:pt x="264931" y="7015"/>
                </a:lnTo>
                <a:lnTo>
                  <a:pt x="264044" y="3706"/>
                </a:lnTo>
                <a:lnTo>
                  <a:pt x="262501" y="1499"/>
                </a:lnTo>
                <a:lnTo>
                  <a:pt x="260520" y="28"/>
                </a:lnTo>
                <a:lnTo>
                  <a:pt x="260151" y="0"/>
                </a:lnTo>
                <a:lnTo>
                  <a:pt x="262282" y="2509"/>
                </a:lnTo>
                <a:lnTo>
                  <a:pt x="263231" y="4512"/>
                </a:lnTo>
                <a:lnTo>
                  <a:pt x="264286" y="9277"/>
                </a:lnTo>
                <a:lnTo>
                  <a:pt x="263615" y="21406"/>
                </a:lnTo>
                <a:lnTo>
                  <a:pt x="259072" y="80916"/>
                </a:lnTo>
                <a:lnTo>
                  <a:pt x="257674" y="108639"/>
                </a:lnTo>
                <a:lnTo>
                  <a:pt x="257054" y="130485"/>
                </a:lnTo>
                <a:lnTo>
                  <a:pt x="256656" y="181446"/>
                </a:lnTo>
                <a:lnTo>
                  <a:pt x="256586" y="216177"/>
                </a:lnTo>
                <a:lnTo>
                  <a:pt x="258481" y="229824"/>
                </a:lnTo>
                <a:lnTo>
                  <a:pt x="261650" y="245590"/>
                </a:lnTo>
                <a:lnTo>
                  <a:pt x="265667" y="262768"/>
                </a:lnTo>
                <a:lnTo>
                  <a:pt x="269298" y="277078"/>
                </a:lnTo>
                <a:lnTo>
                  <a:pt x="272671" y="289475"/>
                </a:lnTo>
                <a:lnTo>
                  <a:pt x="275872" y="300597"/>
                </a:lnTo>
                <a:lnTo>
                  <a:pt x="279911" y="308964"/>
                </a:lnTo>
                <a:lnTo>
                  <a:pt x="289479" y="320802"/>
                </a:lnTo>
                <a:lnTo>
                  <a:pt x="297542" y="326697"/>
                </a:lnTo>
                <a:lnTo>
                  <a:pt x="309976" y="332556"/>
                </a:lnTo>
                <a:lnTo>
                  <a:pt x="319351" y="336684"/>
                </a:lnTo>
                <a:lnTo>
                  <a:pt x="326693" y="338519"/>
                </a:lnTo>
                <a:lnTo>
                  <a:pt x="330937" y="338056"/>
                </a:lnTo>
                <a:lnTo>
                  <a:pt x="346012" y="333805"/>
                </a:lnTo>
                <a:lnTo>
                  <a:pt x="356957" y="332477"/>
                </a:lnTo>
                <a:lnTo>
                  <a:pt x="363496" y="329265"/>
                </a:lnTo>
                <a:lnTo>
                  <a:pt x="378380" y="318077"/>
                </a:lnTo>
                <a:lnTo>
                  <a:pt x="391981" y="308659"/>
                </a:lnTo>
                <a:lnTo>
                  <a:pt x="398275" y="304814"/>
                </a:lnTo>
                <a:lnTo>
                  <a:pt x="410348" y="292922"/>
                </a:lnTo>
                <a:lnTo>
                  <a:pt x="416234" y="285750"/>
                </a:lnTo>
                <a:lnTo>
                  <a:pt x="422063" y="279064"/>
                </a:lnTo>
                <a:lnTo>
                  <a:pt x="427855" y="272702"/>
                </a:lnTo>
                <a:lnTo>
                  <a:pt x="433620" y="266555"/>
                </a:lnTo>
                <a:lnTo>
                  <a:pt x="440321" y="257694"/>
                </a:lnTo>
                <a:lnTo>
                  <a:pt x="447647" y="247025"/>
                </a:lnTo>
                <a:lnTo>
                  <a:pt x="455388" y="235150"/>
                </a:lnTo>
                <a:lnTo>
                  <a:pt x="461501" y="224375"/>
                </a:lnTo>
                <a:lnTo>
                  <a:pt x="466529" y="214335"/>
                </a:lnTo>
                <a:lnTo>
                  <a:pt x="470834" y="204784"/>
                </a:lnTo>
                <a:lnTo>
                  <a:pt x="480696" y="181472"/>
                </a:lnTo>
                <a:lnTo>
                  <a:pt x="485993" y="168587"/>
                </a:lnTo>
                <a:lnTo>
                  <a:pt x="489525" y="158093"/>
                </a:lnTo>
                <a:lnTo>
                  <a:pt x="491878" y="149192"/>
                </a:lnTo>
                <a:lnTo>
                  <a:pt x="493448" y="141353"/>
                </a:lnTo>
                <a:lnTo>
                  <a:pt x="495192" y="130102"/>
                </a:lnTo>
                <a:lnTo>
                  <a:pt x="496173" y="118414"/>
                </a:lnTo>
                <a:lnTo>
                  <a:pt x="496311" y="115119"/>
                </a:lnTo>
                <a:lnTo>
                  <a:pt x="495451" y="111970"/>
                </a:lnTo>
                <a:lnTo>
                  <a:pt x="491954" y="105931"/>
                </a:lnTo>
                <a:lnTo>
                  <a:pt x="489689" y="103939"/>
                </a:lnTo>
                <a:lnTo>
                  <a:pt x="487226" y="102612"/>
                </a:lnTo>
                <a:lnTo>
                  <a:pt x="481949" y="101137"/>
                </a:lnTo>
                <a:lnTo>
                  <a:pt x="467965" y="100112"/>
                </a:lnTo>
                <a:lnTo>
                  <a:pt x="465124" y="101013"/>
                </a:lnTo>
                <a:lnTo>
                  <a:pt x="459426" y="104554"/>
                </a:lnTo>
                <a:lnTo>
                  <a:pt x="451179" y="114382"/>
                </a:lnTo>
                <a:lnTo>
                  <a:pt x="446313" y="121004"/>
                </a:lnTo>
                <a:lnTo>
                  <a:pt x="441163" y="130181"/>
                </a:lnTo>
                <a:lnTo>
                  <a:pt x="435825" y="141061"/>
                </a:lnTo>
                <a:lnTo>
                  <a:pt x="430362" y="153077"/>
                </a:lnTo>
                <a:lnTo>
                  <a:pt x="426719" y="163945"/>
                </a:lnTo>
                <a:lnTo>
                  <a:pt x="424291" y="174048"/>
                </a:lnTo>
                <a:lnTo>
                  <a:pt x="422672" y="183641"/>
                </a:lnTo>
                <a:lnTo>
                  <a:pt x="420640" y="193846"/>
                </a:lnTo>
                <a:lnTo>
                  <a:pt x="415843" y="215345"/>
                </a:lnTo>
                <a:lnTo>
                  <a:pt x="415135" y="227365"/>
                </a:lnTo>
                <a:lnTo>
                  <a:pt x="415616" y="240141"/>
                </a:lnTo>
                <a:lnTo>
                  <a:pt x="416888" y="253420"/>
                </a:lnTo>
                <a:lnTo>
                  <a:pt x="417737" y="264178"/>
                </a:lnTo>
                <a:lnTo>
                  <a:pt x="418303" y="273255"/>
                </a:lnTo>
                <a:lnTo>
                  <a:pt x="418680" y="281211"/>
                </a:lnTo>
                <a:lnTo>
                  <a:pt x="420837" y="287468"/>
                </a:lnTo>
                <a:lnTo>
                  <a:pt x="424179" y="292592"/>
                </a:lnTo>
                <a:lnTo>
                  <a:pt x="432021" y="301777"/>
                </a:lnTo>
                <a:lnTo>
                  <a:pt x="438681" y="312210"/>
                </a:lnTo>
                <a:lnTo>
                  <a:pt x="447786" y="324242"/>
                </a:lnTo>
                <a:lnTo>
                  <a:pt x="456165" y="330767"/>
                </a:lnTo>
                <a:lnTo>
                  <a:pt x="471592" y="339795"/>
                </a:lnTo>
                <a:lnTo>
                  <a:pt x="481668" y="344664"/>
                </a:lnTo>
                <a:lnTo>
                  <a:pt x="489322" y="346828"/>
                </a:lnTo>
                <a:lnTo>
                  <a:pt x="500978" y="347790"/>
                </a:lnTo>
                <a:lnTo>
                  <a:pt x="514731" y="348217"/>
                </a:lnTo>
                <a:lnTo>
                  <a:pt x="527194" y="348407"/>
                </a:lnTo>
                <a:lnTo>
                  <a:pt x="532232" y="347505"/>
                </a:lnTo>
                <a:lnTo>
                  <a:pt x="547161" y="341754"/>
                </a:lnTo>
                <a:lnTo>
                  <a:pt x="556595" y="33998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06"/>
          <p:cNvSpPr/>
          <p:nvPr/>
        </p:nvSpPr>
        <p:spPr>
          <a:xfrm>
            <a:off x="5561757" y="3814762"/>
            <a:ext cx="73234" cy="454343"/>
          </a:xfrm>
          <a:custGeom>
            <a:avLst/>
            <a:gdLst/>
            <a:ahLst/>
            <a:cxnLst/>
            <a:rect l="0" t="0" r="0" b="0"/>
            <a:pathLst>
              <a:path w="73234" h="454343">
                <a:moveTo>
                  <a:pt x="73233" y="0"/>
                </a:moveTo>
                <a:lnTo>
                  <a:pt x="59580" y="0"/>
                </a:lnTo>
                <a:lnTo>
                  <a:pt x="54606" y="1905"/>
                </a:lnTo>
                <a:lnTo>
                  <a:pt x="50337" y="5080"/>
                </a:lnTo>
                <a:lnTo>
                  <a:pt x="46539" y="9102"/>
                </a:lnTo>
                <a:lnTo>
                  <a:pt x="43055" y="13688"/>
                </a:lnTo>
                <a:lnTo>
                  <a:pt x="39778" y="18650"/>
                </a:lnTo>
                <a:lnTo>
                  <a:pt x="36642" y="23864"/>
                </a:lnTo>
                <a:lnTo>
                  <a:pt x="32646" y="32102"/>
                </a:lnTo>
                <a:lnTo>
                  <a:pt x="28078" y="42356"/>
                </a:lnTo>
                <a:lnTo>
                  <a:pt x="23127" y="53955"/>
                </a:lnTo>
                <a:lnTo>
                  <a:pt x="19827" y="65498"/>
                </a:lnTo>
                <a:lnTo>
                  <a:pt x="17626" y="77003"/>
                </a:lnTo>
                <a:lnTo>
                  <a:pt x="16159" y="88483"/>
                </a:lnTo>
                <a:lnTo>
                  <a:pt x="14229" y="99946"/>
                </a:lnTo>
                <a:lnTo>
                  <a:pt x="11989" y="111398"/>
                </a:lnTo>
                <a:lnTo>
                  <a:pt x="9544" y="122843"/>
                </a:lnTo>
                <a:lnTo>
                  <a:pt x="7913" y="134283"/>
                </a:lnTo>
                <a:lnTo>
                  <a:pt x="6827" y="145719"/>
                </a:lnTo>
                <a:lnTo>
                  <a:pt x="6102" y="157154"/>
                </a:lnTo>
                <a:lnTo>
                  <a:pt x="2757" y="190179"/>
                </a:lnTo>
                <a:lnTo>
                  <a:pt x="531" y="209653"/>
                </a:lnTo>
                <a:lnTo>
                  <a:pt x="0" y="238829"/>
                </a:lnTo>
                <a:lnTo>
                  <a:pt x="599" y="274472"/>
                </a:lnTo>
                <a:lnTo>
                  <a:pt x="1949" y="314426"/>
                </a:lnTo>
                <a:lnTo>
                  <a:pt x="3803" y="344872"/>
                </a:lnTo>
                <a:lnTo>
                  <a:pt x="5991" y="368980"/>
                </a:lnTo>
                <a:lnTo>
                  <a:pt x="10010" y="403069"/>
                </a:lnTo>
                <a:lnTo>
                  <a:pt x="11796" y="421394"/>
                </a:lnTo>
                <a:lnTo>
                  <a:pt x="12590" y="432714"/>
                </a:lnTo>
                <a:lnTo>
                  <a:pt x="13037" y="444441"/>
                </a:lnTo>
                <a:lnTo>
                  <a:pt x="13225" y="45434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07"/>
          <p:cNvSpPr/>
          <p:nvPr/>
        </p:nvSpPr>
        <p:spPr>
          <a:xfrm>
            <a:off x="5463540" y="3978214"/>
            <a:ext cx="289804" cy="196594"/>
          </a:xfrm>
          <a:custGeom>
            <a:avLst/>
            <a:gdLst/>
            <a:ahLst/>
            <a:cxnLst/>
            <a:rect l="0" t="0" r="0" b="0"/>
            <a:pathLst>
              <a:path w="289804" h="196594">
                <a:moveTo>
                  <a:pt x="0" y="50861"/>
                </a:moveTo>
                <a:lnTo>
                  <a:pt x="13652" y="50861"/>
                </a:lnTo>
                <a:lnTo>
                  <a:pt x="19579" y="49908"/>
                </a:lnTo>
                <a:lnTo>
                  <a:pt x="25435" y="48321"/>
                </a:lnTo>
                <a:lnTo>
                  <a:pt x="31244" y="46310"/>
                </a:lnTo>
                <a:lnTo>
                  <a:pt x="37022" y="44969"/>
                </a:lnTo>
                <a:lnTo>
                  <a:pt x="42778" y="44076"/>
                </a:lnTo>
                <a:lnTo>
                  <a:pt x="48521" y="43480"/>
                </a:lnTo>
                <a:lnTo>
                  <a:pt x="54254" y="42130"/>
                </a:lnTo>
                <a:lnTo>
                  <a:pt x="59982" y="40277"/>
                </a:lnTo>
                <a:lnTo>
                  <a:pt x="65705" y="38090"/>
                </a:lnTo>
                <a:lnTo>
                  <a:pt x="79685" y="33120"/>
                </a:lnTo>
                <a:lnTo>
                  <a:pt x="87413" y="30461"/>
                </a:lnTo>
                <a:lnTo>
                  <a:pt x="94470" y="28689"/>
                </a:lnTo>
                <a:lnTo>
                  <a:pt x="101080" y="27506"/>
                </a:lnTo>
                <a:lnTo>
                  <a:pt x="107391" y="26719"/>
                </a:lnTo>
                <a:lnTo>
                  <a:pt x="116362" y="24288"/>
                </a:lnTo>
                <a:lnTo>
                  <a:pt x="127104" y="20763"/>
                </a:lnTo>
                <a:lnTo>
                  <a:pt x="139028" y="16508"/>
                </a:lnTo>
                <a:lnTo>
                  <a:pt x="152693" y="12719"/>
                </a:lnTo>
                <a:lnTo>
                  <a:pt x="167518" y="9241"/>
                </a:lnTo>
                <a:lnTo>
                  <a:pt x="183116" y="5969"/>
                </a:lnTo>
                <a:lnTo>
                  <a:pt x="195420" y="3788"/>
                </a:lnTo>
                <a:lnTo>
                  <a:pt x="205527" y="2334"/>
                </a:lnTo>
                <a:lnTo>
                  <a:pt x="214170" y="1364"/>
                </a:lnTo>
                <a:lnTo>
                  <a:pt x="221838" y="718"/>
                </a:lnTo>
                <a:lnTo>
                  <a:pt x="228854" y="287"/>
                </a:lnTo>
                <a:lnTo>
                  <a:pt x="235436" y="0"/>
                </a:lnTo>
                <a:lnTo>
                  <a:pt x="239825" y="761"/>
                </a:lnTo>
                <a:lnTo>
                  <a:pt x="242751" y="2221"/>
                </a:lnTo>
                <a:lnTo>
                  <a:pt x="260192" y="19592"/>
                </a:lnTo>
                <a:lnTo>
                  <a:pt x="262043" y="24300"/>
                </a:lnTo>
                <a:lnTo>
                  <a:pt x="263278" y="30296"/>
                </a:lnTo>
                <a:lnTo>
                  <a:pt x="264101" y="37151"/>
                </a:lnTo>
                <a:lnTo>
                  <a:pt x="265602" y="44578"/>
                </a:lnTo>
                <a:lnTo>
                  <a:pt x="267555" y="52387"/>
                </a:lnTo>
                <a:lnTo>
                  <a:pt x="269810" y="60451"/>
                </a:lnTo>
                <a:lnTo>
                  <a:pt x="272266" y="75352"/>
                </a:lnTo>
                <a:lnTo>
                  <a:pt x="277534" y="117308"/>
                </a:lnTo>
                <a:lnTo>
                  <a:pt x="280273" y="133259"/>
                </a:lnTo>
                <a:lnTo>
                  <a:pt x="283051" y="144845"/>
                </a:lnTo>
                <a:lnTo>
                  <a:pt x="285855" y="153522"/>
                </a:lnTo>
                <a:lnTo>
                  <a:pt x="287725" y="161212"/>
                </a:lnTo>
                <a:lnTo>
                  <a:pt x="288971" y="168243"/>
                </a:lnTo>
                <a:lnTo>
                  <a:pt x="289803" y="174835"/>
                </a:lnTo>
                <a:lnTo>
                  <a:pt x="289404" y="180183"/>
                </a:lnTo>
                <a:lnTo>
                  <a:pt x="288186" y="184700"/>
                </a:lnTo>
                <a:lnTo>
                  <a:pt x="282892" y="19659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08"/>
          <p:cNvSpPr/>
          <p:nvPr/>
        </p:nvSpPr>
        <p:spPr>
          <a:xfrm>
            <a:off x="5892165" y="3903415"/>
            <a:ext cx="214313" cy="269029"/>
          </a:xfrm>
          <a:custGeom>
            <a:avLst/>
            <a:gdLst/>
            <a:ahLst/>
            <a:cxnLst/>
            <a:rect l="0" t="0" r="0" b="0"/>
            <a:pathLst>
              <a:path w="214313" h="269029">
                <a:moveTo>
                  <a:pt x="0" y="22789"/>
                </a:moveTo>
                <a:lnTo>
                  <a:pt x="0" y="36442"/>
                </a:lnTo>
                <a:lnTo>
                  <a:pt x="952" y="42369"/>
                </a:lnTo>
                <a:lnTo>
                  <a:pt x="2540" y="48225"/>
                </a:lnTo>
                <a:lnTo>
                  <a:pt x="4551" y="54034"/>
                </a:lnTo>
                <a:lnTo>
                  <a:pt x="5891" y="63622"/>
                </a:lnTo>
                <a:lnTo>
                  <a:pt x="6785" y="75728"/>
                </a:lnTo>
                <a:lnTo>
                  <a:pt x="7381" y="89515"/>
                </a:lnTo>
                <a:lnTo>
                  <a:pt x="8043" y="127693"/>
                </a:lnTo>
                <a:lnTo>
                  <a:pt x="8558" y="219625"/>
                </a:lnTo>
                <a:lnTo>
                  <a:pt x="8563" y="219736"/>
                </a:lnTo>
                <a:lnTo>
                  <a:pt x="8569" y="215341"/>
                </a:lnTo>
                <a:lnTo>
                  <a:pt x="6031" y="208063"/>
                </a:lnTo>
                <a:lnTo>
                  <a:pt x="4020" y="203455"/>
                </a:lnTo>
                <a:lnTo>
                  <a:pt x="2680" y="197526"/>
                </a:lnTo>
                <a:lnTo>
                  <a:pt x="1787" y="190715"/>
                </a:lnTo>
                <a:lnTo>
                  <a:pt x="1191" y="183318"/>
                </a:lnTo>
                <a:lnTo>
                  <a:pt x="1746" y="176481"/>
                </a:lnTo>
                <a:lnTo>
                  <a:pt x="3069" y="170018"/>
                </a:lnTo>
                <a:lnTo>
                  <a:pt x="4904" y="163804"/>
                </a:lnTo>
                <a:lnTo>
                  <a:pt x="6126" y="156804"/>
                </a:lnTo>
                <a:lnTo>
                  <a:pt x="6941" y="149280"/>
                </a:lnTo>
                <a:lnTo>
                  <a:pt x="7485" y="141407"/>
                </a:lnTo>
                <a:lnTo>
                  <a:pt x="9753" y="131395"/>
                </a:lnTo>
                <a:lnTo>
                  <a:pt x="13169" y="119959"/>
                </a:lnTo>
                <a:lnTo>
                  <a:pt x="27789" y="76485"/>
                </a:lnTo>
                <a:lnTo>
                  <a:pt x="30908" y="68112"/>
                </a:lnTo>
                <a:lnTo>
                  <a:pt x="33941" y="60624"/>
                </a:lnTo>
                <a:lnTo>
                  <a:pt x="36914" y="53728"/>
                </a:lnTo>
                <a:lnTo>
                  <a:pt x="41754" y="45320"/>
                </a:lnTo>
                <a:lnTo>
                  <a:pt x="47839" y="35905"/>
                </a:lnTo>
                <a:lnTo>
                  <a:pt x="54752" y="25818"/>
                </a:lnTo>
                <a:lnTo>
                  <a:pt x="60314" y="18141"/>
                </a:lnTo>
                <a:lnTo>
                  <a:pt x="64974" y="12071"/>
                </a:lnTo>
                <a:lnTo>
                  <a:pt x="69034" y="7071"/>
                </a:lnTo>
                <a:lnTo>
                  <a:pt x="73645" y="3738"/>
                </a:lnTo>
                <a:lnTo>
                  <a:pt x="78624" y="1516"/>
                </a:lnTo>
                <a:lnTo>
                  <a:pt x="83848" y="35"/>
                </a:lnTo>
                <a:lnTo>
                  <a:pt x="87331" y="0"/>
                </a:lnTo>
                <a:lnTo>
                  <a:pt x="89653" y="929"/>
                </a:lnTo>
                <a:lnTo>
                  <a:pt x="91201" y="2501"/>
                </a:lnTo>
                <a:lnTo>
                  <a:pt x="94138" y="4501"/>
                </a:lnTo>
                <a:lnTo>
                  <a:pt x="98001" y="6788"/>
                </a:lnTo>
                <a:lnTo>
                  <a:pt x="102481" y="9264"/>
                </a:lnTo>
                <a:lnTo>
                  <a:pt x="105468" y="11868"/>
                </a:lnTo>
                <a:lnTo>
                  <a:pt x="107460" y="14555"/>
                </a:lnTo>
                <a:lnTo>
                  <a:pt x="115206" y="30265"/>
                </a:lnTo>
                <a:lnTo>
                  <a:pt x="117761" y="37298"/>
                </a:lnTo>
                <a:lnTo>
                  <a:pt x="120417" y="45797"/>
                </a:lnTo>
                <a:lnTo>
                  <a:pt x="123141" y="55273"/>
                </a:lnTo>
                <a:lnTo>
                  <a:pt x="124956" y="64448"/>
                </a:lnTo>
                <a:lnTo>
                  <a:pt x="126166" y="73422"/>
                </a:lnTo>
                <a:lnTo>
                  <a:pt x="126973" y="82262"/>
                </a:lnTo>
                <a:lnTo>
                  <a:pt x="127870" y="130184"/>
                </a:lnTo>
                <a:lnTo>
                  <a:pt x="128109" y="162966"/>
                </a:lnTo>
                <a:lnTo>
                  <a:pt x="129220" y="187678"/>
                </a:lnTo>
                <a:lnTo>
                  <a:pt x="130915" y="207010"/>
                </a:lnTo>
                <a:lnTo>
                  <a:pt x="134384" y="234206"/>
                </a:lnTo>
                <a:lnTo>
                  <a:pt x="135309" y="242791"/>
                </a:lnTo>
                <a:lnTo>
                  <a:pt x="135926" y="249467"/>
                </a:lnTo>
                <a:lnTo>
                  <a:pt x="137290" y="254871"/>
                </a:lnTo>
                <a:lnTo>
                  <a:pt x="139151" y="259425"/>
                </a:lnTo>
                <a:lnTo>
                  <a:pt x="141345" y="263414"/>
                </a:lnTo>
                <a:lnTo>
                  <a:pt x="143760" y="266073"/>
                </a:lnTo>
                <a:lnTo>
                  <a:pt x="146322" y="267847"/>
                </a:lnTo>
                <a:lnTo>
                  <a:pt x="148983" y="269028"/>
                </a:lnTo>
                <a:lnTo>
                  <a:pt x="151709" y="268864"/>
                </a:lnTo>
                <a:lnTo>
                  <a:pt x="154479" y="267802"/>
                </a:lnTo>
                <a:lnTo>
                  <a:pt x="157278" y="266141"/>
                </a:lnTo>
                <a:lnTo>
                  <a:pt x="162929" y="264296"/>
                </a:lnTo>
                <a:lnTo>
                  <a:pt x="165769" y="263804"/>
                </a:lnTo>
                <a:lnTo>
                  <a:pt x="168615" y="261571"/>
                </a:lnTo>
                <a:lnTo>
                  <a:pt x="174317" y="254009"/>
                </a:lnTo>
                <a:lnTo>
                  <a:pt x="180027" y="246839"/>
                </a:lnTo>
                <a:lnTo>
                  <a:pt x="182882" y="243593"/>
                </a:lnTo>
                <a:lnTo>
                  <a:pt x="185739" y="238572"/>
                </a:lnTo>
                <a:lnTo>
                  <a:pt x="188596" y="232367"/>
                </a:lnTo>
                <a:lnTo>
                  <a:pt x="191453" y="225373"/>
                </a:lnTo>
                <a:lnTo>
                  <a:pt x="195263" y="217853"/>
                </a:lnTo>
                <a:lnTo>
                  <a:pt x="199708" y="209981"/>
                </a:lnTo>
                <a:lnTo>
                  <a:pt x="214312" y="1856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09"/>
          <p:cNvSpPr/>
          <p:nvPr/>
        </p:nvSpPr>
        <p:spPr>
          <a:xfrm>
            <a:off x="6149340" y="3951922"/>
            <a:ext cx="51436" cy="197169"/>
          </a:xfrm>
          <a:custGeom>
            <a:avLst/>
            <a:gdLst/>
            <a:ahLst/>
            <a:cxnLst/>
            <a:rect l="0" t="0" r="0" b="0"/>
            <a:pathLst>
              <a:path w="51436" h="197169">
                <a:moveTo>
                  <a:pt x="0" y="0"/>
                </a:moveTo>
                <a:lnTo>
                  <a:pt x="4551" y="9102"/>
                </a:lnTo>
                <a:lnTo>
                  <a:pt x="5891" y="14640"/>
                </a:lnTo>
                <a:lnTo>
                  <a:pt x="6785" y="21190"/>
                </a:lnTo>
                <a:lnTo>
                  <a:pt x="7381" y="28414"/>
                </a:lnTo>
                <a:lnTo>
                  <a:pt x="7778" y="37993"/>
                </a:lnTo>
                <a:lnTo>
                  <a:pt x="8219" y="61336"/>
                </a:lnTo>
                <a:lnTo>
                  <a:pt x="9289" y="71371"/>
                </a:lnTo>
                <a:lnTo>
                  <a:pt x="10955" y="79966"/>
                </a:lnTo>
                <a:lnTo>
                  <a:pt x="13018" y="87600"/>
                </a:lnTo>
                <a:lnTo>
                  <a:pt x="15346" y="99358"/>
                </a:lnTo>
                <a:lnTo>
                  <a:pt x="20473" y="130202"/>
                </a:lnTo>
                <a:lnTo>
                  <a:pt x="22221" y="142046"/>
                </a:lnTo>
                <a:lnTo>
                  <a:pt x="23386" y="150895"/>
                </a:lnTo>
                <a:lnTo>
                  <a:pt x="24164" y="157747"/>
                </a:lnTo>
                <a:lnTo>
                  <a:pt x="24681" y="163267"/>
                </a:lnTo>
                <a:lnTo>
                  <a:pt x="25026" y="167900"/>
                </a:lnTo>
                <a:lnTo>
                  <a:pt x="25257" y="171941"/>
                </a:lnTo>
                <a:lnTo>
                  <a:pt x="27315" y="176540"/>
                </a:lnTo>
                <a:lnTo>
                  <a:pt x="30592" y="181510"/>
                </a:lnTo>
                <a:lnTo>
                  <a:pt x="34682" y="186730"/>
                </a:lnTo>
                <a:lnTo>
                  <a:pt x="38361" y="190209"/>
                </a:lnTo>
                <a:lnTo>
                  <a:pt x="41767" y="192528"/>
                </a:lnTo>
                <a:lnTo>
                  <a:pt x="51435" y="1971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10"/>
          <p:cNvSpPr/>
          <p:nvPr/>
        </p:nvSpPr>
        <p:spPr>
          <a:xfrm>
            <a:off x="6132195" y="3849052"/>
            <a:ext cx="17146" cy="8574"/>
          </a:xfrm>
          <a:custGeom>
            <a:avLst/>
            <a:gdLst/>
            <a:ahLst/>
            <a:cxnLst/>
            <a:rect l="0" t="0" r="0" b="0"/>
            <a:pathLst>
              <a:path w="17146" h="8574">
                <a:moveTo>
                  <a:pt x="17145" y="8573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11"/>
          <p:cNvSpPr/>
          <p:nvPr/>
        </p:nvSpPr>
        <p:spPr>
          <a:xfrm>
            <a:off x="6295072" y="3814762"/>
            <a:ext cx="85726" cy="377191"/>
          </a:xfrm>
          <a:custGeom>
            <a:avLst/>
            <a:gdLst/>
            <a:ahLst/>
            <a:cxnLst/>
            <a:rect l="0" t="0" r="0" b="0"/>
            <a:pathLst>
              <a:path w="85726" h="377191">
                <a:moveTo>
                  <a:pt x="0" y="0"/>
                </a:moveTo>
                <a:lnTo>
                  <a:pt x="9102" y="18204"/>
                </a:lnTo>
                <a:lnTo>
                  <a:pt x="11783" y="25471"/>
                </a:lnTo>
                <a:lnTo>
                  <a:pt x="13570" y="32221"/>
                </a:lnTo>
                <a:lnTo>
                  <a:pt x="14762" y="38625"/>
                </a:lnTo>
                <a:lnTo>
                  <a:pt x="16509" y="44800"/>
                </a:lnTo>
                <a:lnTo>
                  <a:pt x="18626" y="50822"/>
                </a:lnTo>
                <a:lnTo>
                  <a:pt x="20990" y="56741"/>
                </a:lnTo>
                <a:lnTo>
                  <a:pt x="26156" y="70939"/>
                </a:lnTo>
                <a:lnTo>
                  <a:pt x="28868" y="78725"/>
                </a:lnTo>
                <a:lnTo>
                  <a:pt x="30675" y="87726"/>
                </a:lnTo>
                <a:lnTo>
                  <a:pt x="31880" y="97536"/>
                </a:lnTo>
                <a:lnTo>
                  <a:pt x="32683" y="107887"/>
                </a:lnTo>
                <a:lnTo>
                  <a:pt x="36116" y="139707"/>
                </a:lnTo>
                <a:lnTo>
                  <a:pt x="38365" y="158861"/>
                </a:lnTo>
                <a:lnTo>
                  <a:pt x="39864" y="175440"/>
                </a:lnTo>
                <a:lnTo>
                  <a:pt x="40864" y="190302"/>
                </a:lnTo>
                <a:lnTo>
                  <a:pt x="41530" y="204021"/>
                </a:lnTo>
                <a:lnTo>
                  <a:pt x="42927" y="220787"/>
                </a:lnTo>
                <a:lnTo>
                  <a:pt x="47018" y="259735"/>
                </a:lnTo>
                <a:lnTo>
                  <a:pt x="49443" y="276027"/>
                </a:lnTo>
                <a:lnTo>
                  <a:pt x="52012" y="289745"/>
                </a:lnTo>
                <a:lnTo>
                  <a:pt x="54678" y="301749"/>
                </a:lnTo>
                <a:lnTo>
                  <a:pt x="56454" y="311656"/>
                </a:lnTo>
                <a:lnTo>
                  <a:pt x="57639" y="320165"/>
                </a:lnTo>
                <a:lnTo>
                  <a:pt x="58428" y="327744"/>
                </a:lnTo>
                <a:lnTo>
                  <a:pt x="60860" y="334701"/>
                </a:lnTo>
                <a:lnTo>
                  <a:pt x="64386" y="341244"/>
                </a:lnTo>
                <a:lnTo>
                  <a:pt x="68641" y="347511"/>
                </a:lnTo>
                <a:lnTo>
                  <a:pt x="72431" y="353594"/>
                </a:lnTo>
                <a:lnTo>
                  <a:pt x="75910" y="359554"/>
                </a:lnTo>
                <a:lnTo>
                  <a:pt x="85725" y="3771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12"/>
          <p:cNvSpPr/>
          <p:nvPr/>
        </p:nvSpPr>
        <p:spPr>
          <a:xfrm>
            <a:off x="6235065" y="3934931"/>
            <a:ext cx="317183" cy="282740"/>
          </a:xfrm>
          <a:custGeom>
            <a:avLst/>
            <a:gdLst/>
            <a:ahLst/>
            <a:cxnLst/>
            <a:rect l="0" t="0" r="0" b="0"/>
            <a:pathLst>
              <a:path w="317183" h="282740">
                <a:moveTo>
                  <a:pt x="0" y="76998"/>
                </a:moveTo>
                <a:lnTo>
                  <a:pt x="27305" y="76998"/>
                </a:lnTo>
                <a:lnTo>
                  <a:pt x="37253" y="76046"/>
                </a:lnTo>
                <a:lnTo>
                  <a:pt x="45790" y="74459"/>
                </a:lnTo>
                <a:lnTo>
                  <a:pt x="53387" y="72448"/>
                </a:lnTo>
                <a:lnTo>
                  <a:pt x="60356" y="70155"/>
                </a:lnTo>
                <a:lnTo>
                  <a:pt x="66907" y="67674"/>
                </a:lnTo>
                <a:lnTo>
                  <a:pt x="73180" y="65067"/>
                </a:lnTo>
                <a:lnTo>
                  <a:pt x="80219" y="62376"/>
                </a:lnTo>
                <a:lnTo>
                  <a:pt x="95660" y="56848"/>
                </a:lnTo>
                <a:lnTo>
                  <a:pt x="106636" y="52135"/>
                </a:lnTo>
                <a:lnTo>
                  <a:pt x="134071" y="39278"/>
                </a:lnTo>
                <a:lnTo>
                  <a:pt x="163444" y="25076"/>
                </a:lnTo>
                <a:lnTo>
                  <a:pt x="171827" y="21429"/>
                </a:lnTo>
                <a:lnTo>
                  <a:pt x="180274" y="18045"/>
                </a:lnTo>
                <a:lnTo>
                  <a:pt x="197279" y="11744"/>
                </a:lnTo>
                <a:lnTo>
                  <a:pt x="214362" y="5769"/>
                </a:lnTo>
                <a:lnTo>
                  <a:pt x="221965" y="3795"/>
                </a:lnTo>
                <a:lnTo>
                  <a:pt x="228939" y="2479"/>
                </a:lnTo>
                <a:lnTo>
                  <a:pt x="235493" y="1601"/>
                </a:lnTo>
                <a:lnTo>
                  <a:pt x="241768" y="1016"/>
                </a:lnTo>
                <a:lnTo>
                  <a:pt x="247856" y="626"/>
                </a:lnTo>
                <a:lnTo>
                  <a:pt x="258748" y="193"/>
                </a:lnTo>
                <a:lnTo>
                  <a:pt x="266764" y="0"/>
                </a:lnTo>
                <a:lnTo>
                  <a:pt x="270235" y="902"/>
                </a:lnTo>
                <a:lnTo>
                  <a:pt x="276632" y="4443"/>
                </a:lnTo>
                <a:lnTo>
                  <a:pt x="285588" y="11792"/>
                </a:lnTo>
                <a:lnTo>
                  <a:pt x="291393" y="19760"/>
                </a:lnTo>
                <a:lnTo>
                  <a:pt x="294274" y="24552"/>
                </a:lnTo>
                <a:lnTo>
                  <a:pt x="296195" y="30604"/>
                </a:lnTo>
                <a:lnTo>
                  <a:pt x="297476" y="37497"/>
                </a:lnTo>
                <a:lnTo>
                  <a:pt x="298330" y="44949"/>
                </a:lnTo>
                <a:lnTo>
                  <a:pt x="301818" y="68469"/>
                </a:lnTo>
                <a:lnTo>
                  <a:pt x="304082" y="82743"/>
                </a:lnTo>
                <a:lnTo>
                  <a:pt x="305591" y="97973"/>
                </a:lnTo>
                <a:lnTo>
                  <a:pt x="306597" y="113842"/>
                </a:lnTo>
                <a:lnTo>
                  <a:pt x="307715" y="144808"/>
                </a:lnTo>
                <a:lnTo>
                  <a:pt x="308212" y="171271"/>
                </a:lnTo>
                <a:lnTo>
                  <a:pt x="308575" y="268563"/>
                </a:lnTo>
                <a:lnTo>
                  <a:pt x="309539" y="273288"/>
                </a:lnTo>
                <a:lnTo>
                  <a:pt x="311134" y="276438"/>
                </a:lnTo>
                <a:lnTo>
                  <a:pt x="317182" y="2827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13"/>
          <p:cNvSpPr/>
          <p:nvPr/>
        </p:nvSpPr>
        <p:spPr>
          <a:xfrm>
            <a:off x="6466522" y="3789045"/>
            <a:ext cx="1" cy="17146"/>
          </a:xfrm>
          <a:custGeom>
            <a:avLst/>
            <a:gdLst/>
            <a:ahLst/>
            <a:cxnLst/>
            <a:rect l="0" t="0" r="0" b="0"/>
            <a:pathLst>
              <a:path w="1" h="17146">
                <a:moveTo>
                  <a:pt x="0" y="17145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14"/>
          <p:cNvSpPr/>
          <p:nvPr/>
        </p:nvSpPr>
        <p:spPr>
          <a:xfrm>
            <a:off x="6657171" y="3883342"/>
            <a:ext cx="126137" cy="256657"/>
          </a:xfrm>
          <a:custGeom>
            <a:avLst/>
            <a:gdLst/>
            <a:ahLst/>
            <a:cxnLst/>
            <a:rect l="0" t="0" r="0" b="0"/>
            <a:pathLst>
              <a:path w="126137" h="256657">
                <a:moveTo>
                  <a:pt x="66526" y="8573"/>
                </a:moveTo>
                <a:lnTo>
                  <a:pt x="61976" y="17674"/>
                </a:lnTo>
                <a:lnTo>
                  <a:pt x="58730" y="23213"/>
                </a:lnTo>
                <a:lnTo>
                  <a:pt x="50043" y="36987"/>
                </a:lnTo>
                <a:lnTo>
                  <a:pt x="46013" y="44661"/>
                </a:lnTo>
                <a:lnTo>
                  <a:pt x="42373" y="52634"/>
                </a:lnTo>
                <a:lnTo>
                  <a:pt x="38994" y="60807"/>
                </a:lnTo>
                <a:lnTo>
                  <a:pt x="35789" y="69113"/>
                </a:lnTo>
                <a:lnTo>
                  <a:pt x="25775" y="96361"/>
                </a:lnTo>
                <a:lnTo>
                  <a:pt x="16347" y="120614"/>
                </a:lnTo>
                <a:lnTo>
                  <a:pt x="12118" y="134702"/>
                </a:lnTo>
                <a:lnTo>
                  <a:pt x="8346" y="149809"/>
                </a:lnTo>
                <a:lnTo>
                  <a:pt x="4880" y="165595"/>
                </a:lnTo>
                <a:lnTo>
                  <a:pt x="2569" y="178024"/>
                </a:lnTo>
                <a:lnTo>
                  <a:pt x="1028" y="188216"/>
                </a:lnTo>
                <a:lnTo>
                  <a:pt x="0" y="196915"/>
                </a:lnTo>
                <a:lnTo>
                  <a:pt x="268" y="204619"/>
                </a:lnTo>
                <a:lnTo>
                  <a:pt x="1400" y="211660"/>
                </a:lnTo>
                <a:lnTo>
                  <a:pt x="3106" y="218259"/>
                </a:lnTo>
                <a:lnTo>
                  <a:pt x="5195" y="223611"/>
                </a:lnTo>
                <a:lnTo>
                  <a:pt x="7542" y="228132"/>
                </a:lnTo>
                <a:lnTo>
                  <a:pt x="10058" y="232098"/>
                </a:lnTo>
                <a:lnTo>
                  <a:pt x="12688" y="235694"/>
                </a:lnTo>
                <a:lnTo>
                  <a:pt x="15395" y="239045"/>
                </a:lnTo>
                <a:lnTo>
                  <a:pt x="18151" y="242230"/>
                </a:lnTo>
                <a:lnTo>
                  <a:pt x="21894" y="245307"/>
                </a:lnTo>
                <a:lnTo>
                  <a:pt x="26293" y="248311"/>
                </a:lnTo>
                <a:lnTo>
                  <a:pt x="31132" y="251265"/>
                </a:lnTo>
                <a:lnTo>
                  <a:pt x="35310" y="253235"/>
                </a:lnTo>
                <a:lnTo>
                  <a:pt x="39048" y="254548"/>
                </a:lnTo>
                <a:lnTo>
                  <a:pt x="42492" y="255424"/>
                </a:lnTo>
                <a:lnTo>
                  <a:pt x="45741" y="256008"/>
                </a:lnTo>
                <a:lnTo>
                  <a:pt x="48859" y="256397"/>
                </a:lnTo>
                <a:lnTo>
                  <a:pt x="51891" y="256656"/>
                </a:lnTo>
                <a:lnTo>
                  <a:pt x="54865" y="255877"/>
                </a:lnTo>
                <a:lnTo>
                  <a:pt x="57799" y="254405"/>
                </a:lnTo>
                <a:lnTo>
                  <a:pt x="60708" y="252471"/>
                </a:lnTo>
                <a:lnTo>
                  <a:pt x="64552" y="250229"/>
                </a:lnTo>
                <a:lnTo>
                  <a:pt x="69020" y="247782"/>
                </a:lnTo>
                <a:lnTo>
                  <a:pt x="73904" y="245198"/>
                </a:lnTo>
                <a:lnTo>
                  <a:pt x="78112" y="242523"/>
                </a:lnTo>
                <a:lnTo>
                  <a:pt x="81870" y="239787"/>
                </a:lnTo>
                <a:lnTo>
                  <a:pt x="85328" y="237011"/>
                </a:lnTo>
                <a:lnTo>
                  <a:pt x="88586" y="233255"/>
                </a:lnTo>
                <a:lnTo>
                  <a:pt x="91710" y="228846"/>
                </a:lnTo>
                <a:lnTo>
                  <a:pt x="94746" y="224001"/>
                </a:lnTo>
                <a:lnTo>
                  <a:pt x="97722" y="218867"/>
                </a:lnTo>
                <a:lnTo>
                  <a:pt x="103569" y="208082"/>
                </a:lnTo>
                <a:lnTo>
                  <a:pt x="106461" y="201586"/>
                </a:lnTo>
                <a:lnTo>
                  <a:pt x="109342" y="194399"/>
                </a:lnTo>
                <a:lnTo>
                  <a:pt x="112215" y="186749"/>
                </a:lnTo>
                <a:lnTo>
                  <a:pt x="114130" y="178792"/>
                </a:lnTo>
                <a:lnTo>
                  <a:pt x="115407" y="170630"/>
                </a:lnTo>
                <a:lnTo>
                  <a:pt x="116258" y="162331"/>
                </a:lnTo>
                <a:lnTo>
                  <a:pt x="117779" y="153941"/>
                </a:lnTo>
                <a:lnTo>
                  <a:pt x="119744" y="145489"/>
                </a:lnTo>
                <a:lnTo>
                  <a:pt x="122007" y="136998"/>
                </a:lnTo>
                <a:lnTo>
                  <a:pt x="123516" y="125622"/>
                </a:lnTo>
                <a:lnTo>
                  <a:pt x="124522" y="112323"/>
                </a:lnTo>
                <a:lnTo>
                  <a:pt x="125639" y="86116"/>
                </a:lnTo>
                <a:lnTo>
                  <a:pt x="126136" y="68119"/>
                </a:lnTo>
                <a:lnTo>
                  <a:pt x="125317" y="58747"/>
                </a:lnTo>
                <a:lnTo>
                  <a:pt x="123817" y="48690"/>
                </a:lnTo>
                <a:lnTo>
                  <a:pt x="121865" y="38175"/>
                </a:lnTo>
                <a:lnTo>
                  <a:pt x="118658" y="30212"/>
                </a:lnTo>
                <a:lnTo>
                  <a:pt x="114616" y="23952"/>
                </a:lnTo>
                <a:lnTo>
                  <a:pt x="110016" y="18826"/>
                </a:lnTo>
                <a:lnTo>
                  <a:pt x="106949" y="14455"/>
                </a:lnTo>
                <a:lnTo>
                  <a:pt x="103542" y="7060"/>
                </a:lnTo>
                <a:lnTo>
                  <a:pt x="100728" y="4707"/>
                </a:lnTo>
                <a:lnTo>
                  <a:pt x="96948" y="3138"/>
                </a:lnTo>
                <a:lnTo>
                  <a:pt x="92522" y="2092"/>
                </a:lnTo>
                <a:lnTo>
                  <a:pt x="88619" y="1395"/>
                </a:lnTo>
                <a:lnTo>
                  <a:pt x="85065" y="930"/>
                </a:lnTo>
                <a:lnTo>
                  <a:pt x="81743" y="620"/>
                </a:lnTo>
                <a:lnTo>
                  <a:pt x="78575" y="413"/>
                </a:lnTo>
                <a:lnTo>
                  <a:pt x="75512" y="275"/>
                </a:lnTo>
                <a:lnTo>
                  <a:pt x="57954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15"/>
          <p:cNvSpPr/>
          <p:nvPr/>
        </p:nvSpPr>
        <p:spPr>
          <a:xfrm>
            <a:off x="6886575" y="3891915"/>
            <a:ext cx="188595" cy="265748"/>
          </a:xfrm>
          <a:custGeom>
            <a:avLst/>
            <a:gdLst/>
            <a:ahLst/>
            <a:cxnLst/>
            <a:rect l="0" t="0" r="0" b="0"/>
            <a:pathLst>
              <a:path w="188595" h="265748">
                <a:moveTo>
                  <a:pt x="0" y="0"/>
                </a:moveTo>
                <a:lnTo>
                  <a:pt x="0" y="19312"/>
                </a:lnTo>
                <a:lnTo>
                  <a:pt x="952" y="24305"/>
                </a:lnTo>
                <a:lnTo>
                  <a:pt x="2540" y="30490"/>
                </a:lnTo>
                <a:lnTo>
                  <a:pt x="4550" y="37472"/>
                </a:lnTo>
                <a:lnTo>
                  <a:pt x="6844" y="47841"/>
                </a:lnTo>
                <a:lnTo>
                  <a:pt x="11931" y="74602"/>
                </a:lnTo>
                <a:lnTo>
                  <a:pt x="20151" y="121799"/>
                </a:lnTo>
                <a:lnTo>
                  <a:pt x="22007" y="140254"/>
                </a:lnTo>
                <a:lnTo>
                  <a:pt x="23243" y="160178"/>
                </a:lnTo>
                <a:lnTo>
                  <a:pt x="25391" y="221471"/>
                </a:lnTo>
                <a:lnTo>
                  <a:pt x="25572" y="231146"/>
                </a:lnTo>
                <a:lnTo>
                  <a:pt x="26573" y="233155"/>
                </a:lnTo>
                <a:lnTo>
                  <a:pt x="28193" y="233541"/>
                </a:lnTo>
                <a:lnTo>
                  <a:pt x="30225" y="232847"/>
                </a:lnTo>
                <a:lnTo>
                  <a:pt x="31581" y="231431"/>
                </a:lnTo>
                <a:lnTo>
                  <a:pt x="32484" y="229535"/>
                </a:lnTo>
                <a:lnTo>
                  <a:pt x="33085" y="227318"/>
                </a:lnTo>
                <a:lnTo>
                  <a:pt x="33487" y="217268"/>
                </a:lnTo>
                <a:lnTo>
                  <a:pt x="33933" y="183241"/>
                </a:lnTo>
                <a:lnTo>
                  <a:pt x="35957" y="164070"/>
                </a:lnTo>
                <a:lnTo>
                  <a:pt x="39211" y="144623"/>
                </a:lnTo>
                <a:lnTo>
                  <a:pt x="43286" y="124990"/>
                </a:lnTo>
                <a:lnTo>
                  <a:pt x="46955" y="109044"/>
                </a:lnTo>
                <a:lnTo>
                  <a:pt x="50353" y="95556"/>
                </a:lnTo>
                <a:lnTo>
                  <a:pt x="53571" y="83707"/>
                </a:lnTo>
                <a:lnTo>
                  <a:pt x="57621" y="72949"/>
                </a:lnTo>
                <a:lnTo>
                  <a:pt x="62227" y="62920"/>
                </a:lnTo>
                <a:lnTo>
                  <a:pt x="78754" y="30844"/>
                </a:lnTo>
                <a:lnTo>
                  <a:pt x="82983" y="25324"/>
                </a:lnTo>
                <a:lnTo>
                  <a:pt x="87707" y="20693"/>
                </a:lnTo>
                <a:lnTo>
                  <a:pt x="92761" y="16653"/>
                </a:lnTo>
                <a:lnTo>
                  <a:pt x="97083" y="13959"/>
                </a:lnTo>
                <a:lnTo>
                  <a:pt x="100917" y="12164"/>
                </a:lnTo>
                <a:lnTo>
                  <a:pt x="104426" y="10966"/>
                </a:lnTo>
                <a:lnTo>
                  <a:pt x="107717" y="9216"/>
                </a:lnTo>
                <a:lnTo>
                  <a:pt x="110864" y="7097"/>
                </a:lnTo>
                <a:lnTo>
                  <a:pt x="113913" y="4730"/>
                </a:lnTo>
                <a:lnTo>
                  <a:pt x="116900" y="4106"/>
                </a:lnTo>
                <a:lnTo>
                  <a:pt x="119843" y="4642"/>
                </a:lnTo>
                <a:lnTo>
                  <a:pt x="125653" y="7778"/>
                </a:lnTo>
                <a:lnTo>
                  <a:pt x="131411" y="12347"/>
                </a:lnTo>
                <a:lnTo>
                  <a:pt x="137145" y="17552"/>
                </a:lnTo>
                <a:lnTo>
                  <a:pt x="140007" y="20274"/>
                </a:lnTo>
                <a:lnTo>
                  <a:pt x="145728" y="28378"/>
                </a:lnTo>
                <a:lnTo>
                  <a:pt x="148587" y="33206"/>
                </a:lnTo>
                <a:lnTo>
                  <a:pt x="150493" y="38329"/>
                </a:lnTo>
                <a:lnTo>
                  <a:pt x="151763" y="43650"/>
                </a:lnTo>
                <a:lnTo>
                  <a:pt x="152610" y="49102"/>
                </a:lnTo>
                <a:lnTo>
                  <a:pt x="155080" y="58453"/>
                </a:lnTo>
                <a:lnTo>
                  <a:pt x="162904" y="84081"/>
                </a:lnTo>
                <a:lnTo>
                  <a:pt x="165753" y="97012"/>
                </a:lnTo>
                <a:lnTo>
                  <a:pt x="167652" y="109442"/>
                </a:lnTo>
                <a:lnTo>
                  <a:pt x="168918" y="121538"/>
                </a:lnTo>
                <a:lnTo>
                  <a:pt x="169761" y="132461"/>
                </a:lnTo>
                <a:lnTo>
                  <a:pt x="170325" y="142599"/>
                </a:lnTo>
                <a:lnTo>
                  <a:pt x="170950" y="161485"/>
                </a:lnTo>
                <a:lnTo>
                  <a:pt x="171301" y="191040"/>
                </a:lnTo>
                <a:lnTo>
                  <a:pt x="171384" y="219209"/>
                </a:lnTo>
                <a:lnTo>
                  <a:pt x="172358" y="230912"/>
                </a:lnTo>
                <a:lnTo>
                  <a:pt x="173960" y="240618"/>
                </a:lnTo>
                <a:lnTo>
                  <a:pt x="175981" y="248995"/>
                </a:lnTo>
                <a:lnTo>
                  <a:pt x="178280" y="254579"/>
                </a:lnTo>
                <a:lnTo>
                  <a:pt x="180766" y="258302"/>
                </a:lnTo>
                <a:lnTo>
                  <a:pt x="188594" y="2657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16"/>
          <p:cNvSpPr/>
          <p:nvPr/>
        </p:nvSpPr>
        <p:spPr>
          <a:xfrm>
            <a:off x="7563802" y="3892581"/>
            <a:ext cx="183478" cy="273451"/>
          </a:xfrm>
          <a:custGeom>
            <a:avLst/>
            <a:gdLst/>
            <a:ahLst/>
            <a:cxnLst/>
            <a:rect l="0" t="0" r="0" b="0"/>
            <a:pathLst>
              <a:path w="183478" h="273451">
                <a:moveTo>
                  <a:pt x="145732" y="42196"/>
                </a:moveTo>
                <a:lnTo>
                  <a:pt x="136631" y="37645"/>
                </a:lnTo>
                <a:lnTo>
                  <a:pt x="132045" y="36305"/>
                </a:lnTo>
                <a:lnTo>
                  <a:pt x="127083" y="35411"/>
                </a:lnTo>
                <a:lnTo>
                  <a:pt x="121869" y="34815"/>
                </a:lnTo>
                <a:lnTo>
                  <a:pt x="117441" y="34418"/>
                </a:lnTo>
                <a:lnTo>
                  <a:pt x="113537" y="34153"/>
                </a:lnTo>
                <a:lnTo>
                  <a:pt x="109981" y="33977"/>
                </a:lnTo>
                <a:lnTo>
                  <a:pt x="103491" y="33780"/>
                </a:lnTo>
                <a:lnTo>
                  <a:pt x="100426" y="33728"/>
                </a:lnTo>
                <a:lnTo>
                  <a:pt x="97431" y="34646"/>
                </a:lnTo>
                <a:lnTo>
                  <a:pt x="94482" y="36210"/>
                </a:lnTo>
                <a:lnTo>
                  <a:pt x="91563" y="38206"/>
                </a:lnTo>
                <a:lnTo>
                  <a:pt x="87712" y="40488"/>
                </a:lnTo>
                <a:lnTo>
                  <a:pt x="83240" y="42963"/>
                </a:lnTo>
                <a:lnTo>
                  <a:pt x="78354" y="45565"/>
                </a:lnTo>
                <a:lnTo>
                  <a:pt x="73191" y="50157"/>
                </a:lnTo>
                <a:lnTo>
                  <a:pt x="67844" y="56076"/>
                </a:lnTo>
                <a:lnTo>
                  <a:pt x="62374" y="62879"/>
                </a:lnTo>
                <a:lnTo>
                  <a:pt x="57775" y="69320"/>
                </a:lnTo>
                <a:lnTo>
                  <a:pt x="53757" y="75519"/>
                </a:lnTo>
                <a:lnTo>
                  <a:pt x="50126" y="81556"/>
                </a:lnTo>
                <a:lnTo>
                  <a:pt x="41010" y="95885"/>
                </a:lnTo>
                <a:lnTo>
                  <a:pt x="35913" y="103706"/>
                </a:lnTo>
                <a:lnTo>
                  <a:pt x="31562" y="111778"/>
                </a:lnTo>
                <a:lnTo>
                  <a:pt x="27709" y="120016"/>
                </a:lnTo>
                <a:lnTo>
                  <a:pt x="24188" y="128366"/>
                </a:lnTo>
                <a:lnTo>
                  <a:pt x="20888" y="136790"/>
                </a:lnTo>
                <a:lnTo>
                  <a:pt x="14681" y="153771"/>
                </a:lnTo>
                <a:lnTo>
                  <a:pt x="11692" y="163252"/>
                </a:lnTo>
                <a:lnTo>
                  <a:pt x="5832" y="183946"/>
                </a:lnTo>
                <a:lnTo>
                  <a:pt x="3888" y="192894"/>
                </a:lnTo>
                <a:lnTo>
                  <a:pt x="2592" y="200764"/>
                </a:lnTo>
                <a:lnTo>
                  <a:pt x="1728" y="207915"/>
                </a:lnTo>
                <a:lnTo>
                  <a:pt x="1152" y="215541"/>
                </a:lnTo>
                <a:lnTo>
                  <a:pt x="768" y="223482"/>
                </a:lnTo>
                <a:lnTo>
                  <a:pt x="513" y="231633"/>
                </a:lnTo>
                <a:lnTo>
                  <a:pt x="1294" y="238973"/>
                </a:lnTo>
                <a:lnTo>
                  <a:pt x="2768" y="245771"/>
                </a:lnTo>
                <a:lnTo>
                  <a:pt x="4702" y="252207"/>
                </a:lnTo>
                <a:lnTo>
                  <a:pt x="6945" y="257451"/>
                </a:lnTo>
                <a:lnTo>
                  <a:pt x="11977" y="265817"/>
                </a:lnTo>
                <a:lnTo>
                  <a:pt x="15605" y="268430"/>
                </a:lnTo>
                <a:lnTo>
                  <a:pt x="19928" y="270171"/>
                </a:lnTo>
                <a:lnTo>
                  <a:pt x="24716" y="271332"/>
                </a:lnTo>
                <a:lnTo>
                  <a:pt x="29812" y="272106"/>
                </a:lnTo>
                <a:lnTo>
                  <a:pt x="35114" y="272622"/>
                </a:lnTo>
                <a:lnTo>
                  <a:pt x="45135" y="273195"/>
                </a:lnTo>
                <a:lnTo>
                  <a:pt x="52762" y="273450"/>
                </a:lnTo>
                <a:lnTo>
                  <a:pt x="57082" y="272565"/>
                </a:lnTo>
                <a:lnTo>
                  <a:pt x="61868" y="271023"/>
                </a:lnTo>
                <a:lnTo>
                  <a:pt x="66962" y="269042"/>
                </a:lnTo>
                <a:lnTo>
                  <a:pt x="72264" y="265817"/>
                </a:lnTo>
                <a:lnTo>
                  <a:pt x="77703" y="261762"/>
                </a:lnTo>
                <a:lnTo>
                  <a:pt x="83235" y="257153"/>
                </a:lnTo>
                <a:lnTo>
                  <a:pt x="88827" y="252176"/>
                </a:lnTo>
                <a:lnTo>
                  <a:pt x="100121" y="241565"/>
                </a:lnTo>
                <a:lnTo>
                  <a:pt x="106753" y="232259"/>
                </a:lnTo>
                <a:lnTo>
                  <a:pt x="114031" y="220340"/>
                </a:lnTo>
                <a:lnTo>
                  <a:pt x="121741" y="206679"/>
                </a:lnTo>
                <a:lnTo>
                  <a:pt x="128786" y="194714"/>
                </a:lnTo>
                <a:lnTo>
                  <a:pt x="141693" y="173799"/>
                </a:lnTo>
                <a:lnTo>
                  <a:pt x="147802" y="163269"/>
                </a:lnTo>
                <a:lnTo>
                  <a:pt x="159669" y="141409"/>
                </a:lnTo>
                <a:lnTo>
                  <a:pt x="164549" y="127388"/>
                </a:lnTo>
                <a:lnTo>
                  <a:pt x="168754" y="111373"/>
                </a:lnTo>
                <a:lnTo>
                  <a:pt x="172511" y="94029"/>
                </a:lnTo>
                <a:lnTo>
                  <a:pt x="175967" y="80562"/>
                </a:lnTo>
                <a:lnTo>
                  <a:pt x="179224" y="69678"/>
                </a:lnTo>
                <a:lnTo>
                  <a:pt x="182347" y="60518"/>
                </a:lnTo>
                <a:lnTo>
                  <a:pt x="183477" y="52506"/>
                </a:lnTo>
                <a:lnTo>
                  <a:pt x="183279" y="45259"/>
                </a:lnTo>
                <a:lnTo>
                  <a:pt x="182193" y="38523"/>
                </a:lnTo>
                <a:lnTo>
                  <a:pt x="181470" y="32127"/>
                </a:lnTo>
                <a:lnTo>
                  <a:pt x="180988" y="25959"/>
                </a:lnTo>
                <a:lnTo>
                  <a:pt x="180666" y="19941"/>
                </a:lnTo>
                <a:lnTo>
                  <a:pt x="178547" y="14977"/>
                </a:lnTo>
                <a:lnTo>
                  <a:pt x="175228" y="10715"/>
                </a:lnTo>
                <a:lnTo>
                  <a:pt x="171111" y="6921"/>
                </a:lnTo>
                <a:lnTo>
                  <a:pt x="165509" y="4392"/>
                </a:lnTo>
                <a:lnTo>
                  <a:pt x="158918" y="2706"/>
                </a:lnTo>
                <a:lnTo>
                  <a:pt x="151665" y="1582"/>
                </a:lnTo>
                <a:lnTo>
                  <a:pt x="143973" y="832"/>
                </a:lnTo>
                <a:lnTo>
                  <a:pt x="135986" y="333"/>
                </a:lnTo>
                <a:lnTo>
                  <a:pt x="127805" y="0"/>
                </a:lnTo>
                <a:lnTo>
                  <a:pt x="120446" y="730"/>
                </a:lnTo>
                <a:lnTo>
                  <a:pt x="113635" y="2170"/>
                </a:lnTo>
                <a:lnTo>
                  <a:pt x="100034" y="6309"/>
                </a:lnTo>
                <a:lnTo>
                  <a:pt x="84465" y="11324"/>
                </a:lnTo>
                <a:lnTo>
                  <a:pt x="77265" y="13994"/>
                </a:lnTo>
                <a:lnTo>
                  <a:pt x="70560" y="16728"/>
                </a:lnTo>
                <a:lnTo>
                  <a:pt x="64185" y="19502"/>
                </a:lnTo>
                <a:lnTo>
                  <a:pt x="46942" y="27665"/>
                </a:lnTo>
                <a:lnTo>
                  <a:pt x="37010" y="32509"/>
                </a:lnTo>
                <a:lnTo>
                  <a:pt x="29436" y="36690"/>
                </a:lnTo>
                <a:lnTo>
                  <a:pt x="23434" y="40431"/>
                </a:lnTo>
                <a:lnTo>
                  <a:pt x="18480" y="43877"/>
                </a:lnTo>
                <a:lnTo>
                  <a:pt x="14225" y="48079"/>
                </a:lnTo>
                <a:lnTo>
                  <a:pt x="10436" y="52785"/>
                </a:lnTo>
                <a:lnTo>
                  <a:pt x="0" y="6791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17"/>
          <p:cNvSpPr/>
          <p:nvPr/>
        </p:nvSpPr>
        <p:spPr>
          <a:xfrm>
            <a:off x="7848560" y="3772109"/>
            <a:ext cx="126723" cy="514142"/>
          </a:xfrm>
          <a:custGeom>
            <a:avLst/>
            <a:gdLst/>
            <a:ahLst/>
            <a:cxnLst/>
            <a:rect l="0" t="0" r="0" b="0"/>
            <a:pathLst>
              <a:path w="126723" h="514142">
                <a:moveTo>
                  <a:pt x="126722" y="16936"/>
                </a:moveTo>
                <a:lnTo>
                  <a:pt x="119342" y="2174"/>
                </a:lnTo>
                <a:lnTo>
                  <a:pt x="117991" y="1379"/>
                </a:lnTo>
                <a:lnTo>
                  <a:pt x="116139" y="850"/>
                </a:lnTo>
                <a:lnTo>
                  <a:pt x="113952" y="497"/>
                </a:lnTo>
                <a:lnTo>
                  <a:pt x="111541" y="261"/>
                </a:lnTo>
                <a:lnTo>
                  <a:pt x="108982" y="104"/>
                </a:lnTo>
                <a:lnTo>
                  <a:pt x="106323" y="0"/>
                </a:lnTo>
                <a:lnTo>
                  <a:pt x="103598" y="883"/>
                </a:lnTo>
                <a:lnTo>
                  <a:pt x="100829" y="2424"/>
                </a:lnTo>
                <a:lnTo>
                  <a:pt x="98030" y="4403"/>
                </a:lnTo>
                <a:lnTo>
                  <a:pt x="91401" y="14296"/>
                </a:lnTo>
                <a:lnTo>
                  <a:pt x="82220" y="29463"/>
                </a:lnTo>
                <a:lnTo>
                  <a:pt x="71337" y="48148"/>
                </a:lnTo>
                <a:lnTo>
                  <a:pt x="62176" y="66319"/>
                </a:lnTo>
                <a:lnTo>
                  <a:pt x="54163" y="84148"/>
                </a:lnTo>
                <a:lnTo>
                  <a:pt x="46918" y="101749"/>
                </a:lnTo>
                <a:lnTo>
                  <a:pt x="40182" y="122055"/>
                </a:lnTo>
                <a:lnTo>
                  <a:pt x="33786" y="144165"/>
                </a:lnTo>
                <a:lnTo>
                  <a:pt x="27617" y="167478"/>
                </a:lnTo>
                <a:lnTo>
                  <a:pt x="22552" y="194450"/>
                </a:lnTo>
                <a:lnTo>
                  <a:pt x="18223" y="223861"/>
                </a:lnTo>
                <a:lnTo>
                  <a:pt x="14384" y="254898"/>
                </a:lnTo>
                <a:lnTo>
                  <a:pt x="7579" y="319864"/>
                </a:lnTo>
                <a:lnTo>
                  <a:pt x="4431" y="353191"/>
                </a:lnTo>
                <a:lnTo>
                  <a:pt x="2332" y="383981"/>
                </a:lnTo>
                <a:lnTo>
                  <a:pt x="933" y="413080"/>
                </a:lnTo>
                <a:lnTo>
                  <a:pt x="0" y="441052"/>
                </a:lnTo>
                <a:lnTo>
                  <a:pt x="331" y="461605"/>
                </a:lnTo>
                <a:lnTo>
                  <a:pt x="1504" y="477212"/>
                </a:lnTo>
                <a:lnTo>
                  <a:pt x="15280" y="5141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18"/>
          <p:cNvSpPr/>
          <p:nvPr/>
        </p:nvSpPr>
        <p:spPr>
          <a:xfrm>
            <a:off x="7838122" y="3986212"/>
            <a:ext cx="291466" cy="60009"/>
          </a:xfrm>
          <a:custGeom>
            <a:avLst/>
            <a:gdLst/>
            <a:ahLst/>
            <a:cxnLst/>
            <a:rect l="0" t="0" r="0" b="0"/>
            <a:pathLst>
              <a:path w="291466" h="60009">
                <a:moveTo>
                  <a:pt x="0" y="60008"/>
                </a:moveTo>
                <a:lnTo>
                  <a:pt x="23864" y="60008"/>
                </a:lnTo>
                <a:lnTo>
                  <a:pt x="34959" y="58103"/>
                </a:lnTo>
                <a:lnTo>
                  <a:pt x="49977" y="54928"/>
                </a:lnTo>
                <a:lnTo>
                  <a:pt x="67607" y="50906"/>
                </a:lnTo>
                <a:lnTo>
                  <a:pt x="82220" y="47272"/>
                </a:lnTo>
                <a:lnTo>
                  <a:pt x="94817" y="43897"/>
                </a:lnTo>
                <a:lnTo>
                  <a:pt x="106074" y="40695"/>
                </a:lnTo>
                <a:lnTo>
                  <a:pt x="162874" y="22535"/>
                </a:lnTo>
                <a:lnTo>
                  <a:pt x="206693" y="8159"/>
                </a:lnTo>
                <a:lnTo>
                  <a:pt x="218757" y="5439"/>
                </a:lnTo>
                <a:lnTo>
                  <a:pt x="230611" y="3626"/>
                </a:lnTo>
                <a:lnTo>
                  <a:pt x="242323" y="2418"/>
                </a:lnTo>
                <a:lnTo>
                  <a:pt x="252036" y="1612"/>
                </a:lnTo>
                <a:lnTo>
                  <a:pt x="260417" y="1074"/>
                </a:lnTo>
                <a:lnTo>
                  <a:pt x="273855" y="477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19"/>
          <p:cNvSpPr/>
          <p:nvPr/>
        </p:nvSpPr>
        <p:spPr>
          <a:xfrm>
            <a:off x="5575226" y="4320540"/>
            <a:ext cx="128345" cy="308445"/>
          </a:xfrm>
          <a:custGeom>
            <a:avLst/>
            <a:gdLst/>
            <a:ahLst/>
            <a:cxnLst/>
            <a:rect l="0" t="0" r="0" b="0"/>
            <a:pathLst>
              <a:path w="128345" h="308445">
                <a:moveTo>
                  <a:pt x="111199" y="0"/>
                </a:moveTo>
                <a:lnTo>
                  <a:pt x="74294" y="7381"/>
                </a:lnTo>
                <a:lnTo>
                  <a:pt x="70403" y="8731"/>
                </a:lnTo>
                <a:lnTo>
                  <a:pt x="65904" y="10583"/>
                </a:lnTo>
                <a:lnTo>
                  <a:pt x="61000" y="12770"/>
                </a:lnTo>
                <a:lnTo>
                  <a:pt x="56777" y="15181"/>
                </a:lnTo>
                <a:lnTo>
                  <a:pt x="53011" y="17740"/>
                </a:lnTo>
                <a:lnTo>
                  <a:pt x="49546" y="20399"/>
                </a:lnTo>
                <a:lnTo>
                  <a:pt x="46285" y="24077"/>
                </a:lnTo>
                <a:lnTo>
                  <a:pt x="43158" y="28434"/>
                </a:lnTo>
                <a:lnTo>
                  <a:pt x="40121" y="33243"/>
                </a:lnTo>
                <a:lnTo>
                  <a:pt x="37143" y="38355"/>
                </a:lnTo>
                <a:lnTo>
                  <a:pt x="34206" y="43667"/>
                </a:lnTo>
                <a:lnTo>
                  <a:pt x="31295" y="49114"/>
                </a:lnTo>
                <a:lnTo>
                  <a:pt x="29355" y="54650"/>
                </a:lnTo>
                <a:lnTo>
                  <a:pt x="28061" y="60246"/>
                </a:lnTo>
                <a:lnTo>
                  <a:pt x="27199" y="65881"/>
                </a:lnTo>
                <a:lnTo>
                  <a:pt x="25671" y="72496"/>
                </a:lnTo>
                <a:lnTo>
                  <a:pt x="23700" y="79763"/>
                </a:lnTo>
                <a:lnTo>
                  <a:pt x="21434" y="87465"/>
                </a:lnTo>
                <a:lnTo>
                  <a:pt x="9143" y="125611"/>
                </a:lnTo>
                <a:lnTo>
                  <a:pt x="6014" y="138032"/>
                </a:lnTo>
                <a:lnTo>
                  <a:pt x="3928" y="149172"/>
                </a:lnTo>
                <a:lnTo>
                  <a:pt x="2537" y="159455"/>
                </a:lnTo>
                <a:lnTo>
                  <a:pt x="1610" y="169168"/>
                </a:lnTo>
                <a:lnTo>
                  <a:pt x="992" y="178501"/>
                </a:lnTo>
                <a:lnTo>
                  <a:pt x="580" y="187580"/>
                </a:lnTo>
                <a:lnTo>
                  <a:pt x="122" y="212909"/>
                </a:lnTo>
                <a:lnTo>
                  <a:pt x="0" y="227664"/>
                </a:lnTo>
                <a:lnTo>
                  <a:pt x="872" y="239406"/>
                </a:lnTo>
                <a:lnTo>
                  <a:pt x="2404" y="249139"/>
                </a:lnTo>
                <a:lnTo>
                  <a:pt x="4379" y="257532"/>
                </a:lnTo>
                <a:lnTo>
                  <a:pt x="6648" y="265033"/>
                </a:lnTo>
                <a:lnTo>
                  <a:pt x="9113" y="271939"/>
                </a:lnTo>
                <a:lnTo>
                  <a:pt x="11710" y="278447"/>
                </a:lnTo>
                <a:lnTo>
                  <a:pt x="15345" y="283739"/>
                </a:lnTo>
                <a:lnTo>
                  <a:pt x="19673" y="288219"/>
                </a:lnTo>
                <a:lnTo>
                  <a:pt x="24465" y="292159"/>
                </a:lnTo>
                <a:lnTo>
                  <a:pt x="28611" y="295737"/>
                </a:lnTo>
                <a:lnTo>
                  <a:pt x="32328" y="299076"/>
                </a:lnTo>
                <a:lnTo>
                  <a:pt x="35758" y="302254"/>
                </a:lnTo>
                <a:lnTo>
                  <a:pt x="39949" y="304373"/>
                </a:lnTo>
                <a:lnTo>
                  <a:pt x="44649" y="305785"/>
                </a:lnTo>
                <a:lnTo>
                  <a:pt x="49688" y="306727"/>
                </a:lnTo>
                <a:lnTo>
                  <a:pt x="53999" y="307354"/>
                </a:lnTo>
                <a:lnTo>
                  <a:pt x="57825" y="307772"/>
                </a:lnTo>
                <a:lnTo>
                  <a:pt x="61329" y="308051"/>
                </a:lnTo>
                <a:lnTo>
                  <a:pt x="65570" y="308237"/>
                </a:lnTo>
                <a:lnTo>
                  <a:pt x="75362" y="308444"/>
                </a:lnTo>
                <a:lnTo>
                  <a:pt x="80640" y="307547"/>
                </a:lnTo>
                <a:lnTo>
                  <a:pt x="86063" y="305996"/>
                </a:lnTo>
                <a:lnTo>
                  <a:pt x="91585" y="304010"/>
                </a:lnTo>
                <a:lnTo>
                  <a:pt x="97170" y="301734"/>
                </a:lnTo>
                <a:lnTo>
                  <a:pt x="102799" y="299263"/>
                </a:lnTo>
                <a:lnTo>
                  <a:pt x="128344" y="2828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20"/>
          <p:cNvSpPr/>
          <p:nvPr/>
        </p:nvSpPr>
        <p:spPr>
          <a:xfrm>
            <a:off x="5772150" y="4355310"/>
            <a:ext cx="135114" cy="194441"/>
          </a:xfrm>
          <a:custGeom>
            <a:avLst/>
            <a:gdLst/>
            <a:ahLst/>
            <a:cxnLst/>
            <a:rect l="0" t="0" r="0" b="0"/>
            <a:pathLst>
              <a:path w="135114" h="194441">
                <a:moveTo>
                  <a:pt x="42862" y="76672"/>
                </a:moveTo>
                <a:lnTo>
                  <a:pt x="47413" y="63019"/>
                </a:lnTo>
                <a:lnTo>
                  <a:pt x="48754" y="58045"/>
                </a:lnTo>
                <a:lnTo>
                  <a:pt x="49647" y="53777"/>
                </a:lnTo>
                <a:lnTo>
                  <a:pt x="50243" y="49979"/>
                </a:lnTo>
                <a:lnTo>
                  <a:pt x="51592" y="48399"/>
                </a:lnTo>
                <a:lnTo>
                  <a:pt x="53445" y="48298"/>
                </a:lnTo>
                <a:lnTo>
                  <a:pt x="55632" y="49184"/>
                </a:lnTo>
                <a:lnTo>
                  <a:pt x="57091" y="50726"/>
                </a:lnTo>
                <a:lnTo>
                  <a:pt x="58063" y="52708"/>
                </a:lnTo>
                <a:lnTo>
                  <a:pt x="58711" y="54981"/>
                </a:lnTo>
                <a:lnTo>
                  <a:pt x="59143" y="58401"/>
                </a:lnTo>
                <a:lnTo>
                  <a:pt x="59431" y="62587"/>
                </a:lnTo>
                <a:lnTo>
                  <a:pt x="59623" y="67282"/>
                </a:lnTo>
                <a:lnTo>
                  <a:pt x="59837" y="77579"/>
                </a:lnTo>
                <a:lnTo>
                  <a:pt x="59973" y="113364"/>
                </a:lnTo>
                <a:lnTo>
                  <a:pt x="61890" y="125898"/>
                </a:lnTo>
                <a:lnTo>
                  <a:pt x="65072" y="139017"/>
                </a:lnTo>
                <a:lnTo>
                  <a:pt x="69098" y="152526"/>
                </a:lnTo>
                <a:lnTo>
                  <a:pt x="72735" y="162484"/>
                </a:lnTo>
                <a:lnTo>
                  <a:pt x="76113" y="170075"/>
                </a:lnTo>
                <a:lnTo>
                  <a:pt x="79317" y="176088"/>
                </a:lnTo>
                <a:lnTo>
                  <a:pt x="82405" y="181049"/>
                </a:lnTo>
                <a:lnTo>
                  <a:pt x="85417" y="185310"/>
                </a:lnTo>
                <a:lnTo>
                  <a:pt x="88377" y="189102"/>
                </a:lnTo>
                <a:lnTo>
                  <a:pt x="91302" y="191631"/>
                </a:lnTo>
                <a:lnTo>
                  <a:pt x="94206" y="193316"/>
                </a:lnTo>
                <a:lnTo>
                  <a:pt x="97094" y="194440"/>
                </a:lnTo>
                <a:lnTo>
                  <a:pt x="99971" y="194236"/>
                </a:lnTo>
                <a:lnTo>
                  <a:pt x="102843" y="193149"/>
                </a:lnTo>
                <a:lnTo>
                  <a:pt x="105709" y="191470"/>
                </a:lnTo>
                <a:lnTo>
                  <a:pt x="109525" y="186542"/>
                </a:lnTo>
                <a:lnTo>
                  <a:pt x="113974" y="179446"/>
                </a:lnTo>
                <a:lnTo>
                  <a:pt x="118845" y="170906"/>
                </a:lnTo>
                <a:lnTo>
                  <a:pt x="123045" y="160450"/>
                </a:lnTo>
                <a:lnTo>
                  <a:pt x="126797" y="148717"/>
                </a:lnTo>
                <a:lnTo>
                  <a:pt x="130251" y="136131"/>
                </a:lnTo>
                <a:lnTo>
                  <a:pt x="132554" y="123932"/>
                </a:lnTo>
                <a:lnTo>
                  <a:pt x="134089" y="111989"/>
                </a:lnTo>
                <a:lnTo>
                  <a:pt x="135113" y="100217"/>
                </a:lnTo>
                <a:lnTo>
                  <a:pt x="134843" y="85701"/>
                </a:lnTo>
                <a:lnTo>
                  <a:pt x="133710" y="69356"/>
                </a:lnTo>
                <a:lnTo>
                  <a:pt x="130864" y="38178"/>
                </a:lnTo>
                <a:lnTo>
                  <a:pt x="130105" y="27197"/>
                </a:lnTo>
                <a:lnTo>
                  <a:pt x="129599" y="17971"/>
                </a:lnTo>
                <a:lnTo>
                  <a:pt x="127357" y="11821"/>
                </a:lnTo>
                <a:lnTo>
                  <a:pt x="123957" y="7720"/>
                </a:lnTo>
                <a:lnTo>
                  <a:pt x="119785" y="4987"/>
                </a:lnTo>
                <a:lnTo>
                  <a:pt x="115099" y="3164"/>
                </a:lnTo>
                <a:lnTo>
                  <a:pt x="110070" y="1950"/>
                </a:lnTo>
                <a:lnTo>
                  <a:pt x="104812" y="1140"/>
                </a:lnTo>
                <a:lnTo>
                  <a:pt x="100355" y="600"/>
                </a:lnTo>
                <a:lnTo>
                  <a:pt x="96431" y="240"/>
                </a:lnTo>
                <a:lnTo>
                  <a:pt x="92862" y="0"/>
                </a:lnTo>
                <a:lnTo>
                  <a:pt x="88578" y="792"/>
                </a:lnTo>
                <a:lnTo>
                  <a:pt x="83817" y="2273"/>
                </a:lnTo>
                <a:lnTo>
                  <a:pt x="78738" y="4213"/>
                </a:lnTo>
                <a:lnTo>
                  <a:pt x="73447" y="6458"/>
                </a:lnTo>
                <a:lnTo>
                  <a:pt x="62488" y="11493"/>
                </a:lnTo>
                <a:lnTo>
                  <a:pt x="56898" y="15122"/>
                </a:lnTo>
                <a:lnTo>
                  <a:pt x="51267" y="19446"/>
                </a:lnTo>
                <a:lnTo>
                  <a:pt x="45608" y="24234"/>
                </a:lnTo>
                <a:lnTo>
                  <a:pt x="39930" y="29331"/>
                </a:lnTo>
                <a:lnTo>
                  <a:pt x="28541" y="40074"/>
                </a:lnTo>
                <a:lnTo>
                  <a:pt x="15971" y="52281"/>
                </a:lnTo>
                <a:lnTo>
                  <a:pt x="13504" y="55649"/>
                </a:lnTo>
                <a:lnTo>
                  <a:pt x="11860" y="58847"/>
                </a:lnTo>
                <a:lnTo>
                  <a:pt x="0" y="681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21"/>
          <p:cNvSpPr/>
          <p:nvPr/>
        </p:nvSpPr>
        <p:spPr>
          <a:xfrm>
            <a:off x="5969317" y="4322291"/>
            <a:ext cx="428626" cy="238280"/>
          </a:xfrm>
          <a:custGeom>
            <a:avLst/>
            <a:gdLst/>
            <a:ahLst/>
            <a:cxnLst/>
            <a:rect l="0" t="0" r="0" b="0"/>
            <a:pathLst>
              <a:path w="428626" h="238280">
                <a:moveTo>
                  <a:pt x="0" y="6821"/>
                </a:moveTo>
                <a:lnTo>
                  <a:pt x="9102" y="15923"/>
                </a:lnTo>
                <a:lnTo>
                  <a:pt x="12735" y="20509"/>
                </a:lnTo>
                <a:lnTo>
                  <a:pt x="16111" y="25471"/>
                </a:lnTo>
                <a:lnTo>
                  <a:pt x="19313" y="30685"/>
                </a:lnTo>
                <a:lnTo>
                  <a:pt x="23352" y="35113"/>
                </a:lnTo>
                <a:lnTo>
                  <a:pt x="27951" y="39017"/>
                </a:lnTo>
                <a:lnTo>
                  <a:pt x="32921" y="42573"/>
                </a:lnTo>
                <a:lnTo>
                  <a:pt x="37188" y="46848"/>
                </a:lnTo>
                <a:lnTo>
                  <a:pt x="40984" y="51603"/>
                </a:lnTo>
                <a:lnTo>
                  <a:pt x="44468" y="56678"/>
                </a:lnTo>
                <a:lnTo>
                  <a:pt x="48695" y="64824"/>
                </a:lnTo>
                <a:lnTo>
                  <a:pt x="53418" y="75018"/>
                </a:lnTo>
                <a:lnTo>
                  <a:pt x="62794" y="96186"/>
                </a:lnTo>
                <a:lnTo>
                  <a:pt x="70136" y="111944"/>
                </a:lnTo>
                <a:lnTo>
                  <a:pt x="72475" y="119765"/>
                </a:lnTo>
                <a:lnTo>
                  <a:pt x="74034" y="127838"/>
                </a:lnTo>
                <a:lnTo>
                  <a:pt x="75074" y="136076"/>
                </a:lnTo>
                <a:lnTo>
                  <a:pt x="81088" y="174976"/>
                </a:lnTo>
                <a:lnTo>
                  <a:pt x="82633" y="183695"/>
                </a:lnTo>
                <a:lnTo>
                  <a:pt x="84351" y="190842"/>
                </a:lnTo>
                <a:lnTo>
                  <a:pt x="84809" y="183794"/>
                </a:lnTo>
                <a:lnTo>
                  <a:pt x="85318" y="153104"/>
                </a:lnTo>
                <a:lnTo>
                  <a:pt x="86406" y="138633"/>
                </a:lnTo>
                <a:lnTo>
                  <a:pt x="88084" y="126128"/>
                </a:lnTo>
                <a:lnTo>
                  <a:pt x="90155" y="114934"/>
                </a:lnTo>
                <a:lnTo>
                  <a:pt x="92489" y="104614"/>
                </a:lnTo>
                <a:lnTo>
                  <a:pt x="94996" y="94876"/>
                </a:lnTo>
                <a:lnTo>
                  <a:pt x="97621" y="85527"/>
                </a:lnTo>
                <a:lnTo>
                  <a:pt x="103077" y="67519"/>
                </a:lnTo>
                <a:lnTo>
                  <a:pt x="105866" y="58717"/>
                </a:lnTo>
                <a:lnTo>
                  <a:pt x="109630" y="50943"/>
                </a:lnTo>
                <a:lnTo>
                  <a:pt x="114044" y="43856"/>
                </a:lnTo>
                <a:lnTo>
                  <a:pt x="118892" y="37226"/>
                </a:lnTo>
                <a:lnTo>
                  <a:pt x="123077" y="31854"/>
                </a:lnTo>
                <a:lnTo>
                  <a:pt x="126819" y="27319"/>
                </a:lnTo>
                <a:lnTo>
                  <a:pt x="130266" y="23344"/>
                </a:lnTo>
                <a:lnTo>
                  <a:pt x="139176" y="16387"/>
                </a:lnTo>
                <a:lnTo>
                  <a:pt x="148533" y="10120"/>
                </a:lnTo>
                <a:lnTo>
                  <a:pt x="155867" y="4160"/>
                </a:lnTo>
                <a:lnTo>
                  <a:pt x="160109" y="2189"/>
                </a:lnTo>
                <a:lnTo>
                  <a:pt x="169902" y="0"/>
                </a:lnTo>
                <a:lnTo>
                  <a:pt x="174228" y="369"/>
                </a:lnTo>
                <a:lnTo>
                  <a:pt x="178065" y="1567"/>
                </a:lnTo>
                <a:lnTo>
                  <a:pt x="184868" y="5439"/>
                </a:lnTo>
                <a:lnTo>
                  <a:pt x="191066" y="10334"/>
                </a:lnTo>
                <a:lnTo>
                  <a:pt x="194052" y="13926"/>
                </a:lnTo>
                <a:lnTo>
                  <a:pt x="196996" y="18225"/>
                </a:lnTo>
                <a:lnTo>
                  <a:pt x="199911" y="22996"/>
                </a:lnTo>
                <a:lnTo>
                  <a:pt x="202806" y="28082"/>
                </a:lnTo>
                <a:lnTo>
                  <a:pt x="208564" y="38813"/>
                </a:lnTo>
                <a:lnTo>
                  <a:pt x="210480" y="45294"/>
                </a:lnTo>
                <a:lnTo>
                  <a:pt x="211758" y="52472"/>
                </a:lnTo>
                <a:lnTo>
                  <a:pt x="212609" y="60115"/>
                </a:lnTo>
                <a:lnTo>
                  <a:pt x="214129" y="68068"/>
                </a:lnTo>
                <a:lnTo>
                  <a:pt x="216096" y="76227"/>
                </a:lnTo>
                <a:lnTo>
                  <a:pt x="218359" y="84524"/>
                </a:lnTo>
                <a:lnTo>
                  <a:pt x="219868" y="92913"/>
                </a:lnTo>
                <a:lnTo>
                  <a:pt x="220873" y="101363"/>
                </a:lnTo>
                <a:lnTo>
                  <a:pt x="221544" y="109854"/>
                </a:lnTo>
                <a:lnTo>
                  <a:pt x="222944" y="121230"/>
                </a:lnTo>
                <a:lnTo>
                  <a:pt x="227038" y="149110"/>
                </a:lnTo>
                <a:lnTo>
                  <a:pt x="227559" y="161688"/>
                </a:lnTo>
                <a:lnTo>
                  <a:pt x="226954" y="172931"/>
                </a:lnTo>
                <a:lnTo>
                  <a:pt x="225597" y="183283"/>
                </a:lnTo>
                <a:lnTo>
                  <a:pt x="224693" y="191138"/>
                </a:lnTo>
                <a:lnTo>
                  <a:pt x="224091" y="197326"/>
                </a:lnTo>
                <a:lnTo>
                  <a:pt x="223689" y="202405"/>
                </a:lnTo>
                <a:lnTo>
                  <a:pt x="223421" y="204838"/>
                </a:lnTo>
                <a:lnTo>
                  <a:pt x="223242" y="205507"/>
                </a:lnTo>
                <a:lnTo>
                  <a:pt x="223123" y="205001"/>
                </a:lnTo>
                <a:lnTo>
                  <a:pt x="222991" y="194279"/>
                </a:lnTo>
                <a:lnTo>
                  <a:pt x="222956" y="186085"/>
                </a:lnTo>
                <a:lnTo>
                  <a:pt x="223885" y="177766"/>
                </a:lnTo>
                <a:lnTo>
                  <a:pt x="225457" y="169361"/>
                </a:lnTo>
                <a:lnTo>
                  <a:pt x="227457" y="160901"/>
                </a:lnTo>
                <a:lnTo>
                  <a:pt x="229743" y="152404"/>
                </a:lnTo>
                <a:lnTo>
                  <a:pt x="234823" y="135342"/>
                </a:lnTo>
                <a:lnTo>
                  <a:pt x="243038" y="109671"/>
                </a:lnTo>
                <a:lnTo>
                  <a:pt x="246798" y="100153"/>
                </a:lnTo>
                <a:lnTo>
                  <a:pt x="251209" y="89997"/>
                </a:lnTo>
                <a:lnTo>
                  <a:pt x="256055" y="79417"/>
                </a:lnTo>
                <a:lnTo>
                  <a:pt x="261191" y="70458"/>
                </a:lnTo>
                <a:lnTo>
                  <a:pt x="266520" y="62581"/>
                </a:lnTo>
                <a:lnTo>
                  <a:pt x="271978" y="55424"/>
                </a:lnTo>
                <a:lnTo>
                  <a:pt x="277521" y="48748"/>
                </a:lnTo>
                <a:lnTo>
                  <a:pt x="283122" y="42392"/>
                </a:lnTo>
                <a:lnTo>
                  <a:pt x="288760" y="36250"/>
                </a:lnTo>
                <a:lnTo>
                  <a:pt x="294424" y="31203"/>
                </a:lnTo>
                <a:lnTo>
                  <a:pt x="300106" y="26886"/>
                </a:lnTo>
                <a:lnTo>
                  <a:pt x="311498" y="19549"/>
                </a:lnTo>
                <a:lnTo>
                  <a:pt x="322911" y="13113"/>
                </a:lnTo>
                <a:lnTo>
                  <a:pt x="334334" y="9617"/>
                </a:lnTo>
                <a:lnTo>
                  <a:pt x="344808" y="8064"/>
                </a:lnTo>
                <a:lnTo>
                  <a:pt x="352638" y="7374"/>
                </a:lnTo>
                <a:lnTo>
                  <a:pt x="356060" y="8142"/>
                </a:lnTo>
                <a:lnTo>
                  <a:pt x="362401" y="11535"/>
                </a:lnTo>
                <a:lnTo>
                  <a:pt x="368394" y="18759"/>
                </a:lnTo>
                <a:lnTo>
                  <a:pt x="371327" y="23352"/>
                </a:lnTo>
                <a:lnTo>
                  <a:pt x="375186" y="28319"/>
                </a:lnTo>
                <a:lnTo>
                  <a:pt x="379664" y="33536"/>
                </a:lnTo>
                <a:lnTo>
                  <a:pt x="384554" y="38918"/>
                </a:lnTo>
                <a:lnTo>
                  <a:pt x="387815" y="45364"/>
                </a:lnTo>
                <a:lnTo>
                  <a:pt x="389988" y="52519"/>
                </a:lnTo>
                <a:lnTo>
                  <a:pt x="391437" y="60146"/>
                </a:lnTo>
                <a:lnTo>
                  <a:pt x="393355" y="68089"/>
                </a:lnTo>
                <a:lnTo>
                  <a:pt x="395587" y="76242"/>
                </a:lnTo>
                <a:lnTo>
                  <a:pt x="398028" y="84534"/>
                </a:lnTo>
                <a:lnTo>
                  <a:pt x="399654" y="92920"/>
                </a:lnTo>
                <a:lnTo>
                  <a:pt x="400739" y="101368"/>
                </a:lnTo>
                <a:lnTo>
                  <a:pt x="401461" y="109857"/>
                </a:lnTo>
                <a:lnTo>
                  <a:pt x="401944" y="118374"/>
                </a:lnTo>
                <a:lnTo>
                  <a:pt x="402479" y="135458"/>
                </a:lnTo>
                <a:lnTo>
                  <a:pt x="403575" y="144014"/>
                </a:lnTo>
                <a:lnTo>
                  <a:pt x="405257" y="152576"/>
                </a:lnTo>
                <a:lnTo>
                  <a:pt x="407331" y="161141"/>
                </a:lnTo>
                <a:lnTo>
                  <a:pt x="408714" y="171614"/>
                </a:lnTo>
                <a:lnTo>
                  <a:pt x="409636" y="183358"/>
                </a:lnTo>
                <a:lnTo>
                  <a:pt x="410251" y="195950"/>
                </a:lnTo>
                <a:lnTo>
                  <a:pt x="411614" y="206250"/>
                </a:lnTo>
                <a:lnTo>
                  <a:pt x="413474" y="215021"/>
                </a:lnTo>
                <a:lnTo>
                  <a:pt x="415667" y="222773"/>
                </a:lnTo>
                <a:lnTo>
                  <a:pt x="418081" y="227942"/>
                </a:lnTo>
                <a:lnTo>
                  <a:pt x="420643" y="231388"/>
                </a:lnTo>
                <a:lnTo>
                  <a:pt x="428625" y="2382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22"/>
          <p:cNvSpPr/>
          <p:nvPr/>
        </p:nvSpPr>
        <p:spPr>
          <a:xfrm>
            <a:off x="6475283" y="4296178"/>
            <a:ext cx="204092" cy="381761"/>
          </a:xfrm>
          <a:custGeom>
            <a:avLst/>
            <a:gdLst/>
            <a:ahLst/>
            <a:cxnLst/>
            <a:rect l="0" t="0" r="0" b="0"/>
            <a:pathLst>
              <a:path w="204092" h="381761">
                <a:moveTo>
                  <a:pt x="42674" y="24362"/>
                </a:moveTo>
                <a:lnTo>
                  <a:pt x="47225" y="38014"/>
                </a:lnTo>
                <a:lnTo>
                  <a:pt x="51999" y="49797"/>
                </a:lnTo>
                <a:lnTo>
                  <a:pt x="54606" y="55606"/>
                </a:lnTo>
                <a:lnTo>
                  <a:pt x="56343" y="62336"/>
                </a:lnTo>
                <a:lnTo>
                  <a:pt x="57502" y="69681"/>
                </a:lnTo>
                <a:lnTo>
                  <a:pt x="58274" y="77434"/>
                </a:lnTo>
                <a:lnTo>
                  <a:pt x="59742" y="85461"/>
                </a:lnTo>
                <a:lnTo>
                  <a:pt x="61673" y="93669"/>
                </a:lnTo>
                <a:lnTo>
                  <a:pt x="63912" y="101999"/>
                </a:lnTo>
                <a:lnTo>
                  <a:pt x="65406" y="111363"/>
                </a:lnTo>
                <a:lnTo>
                  <a:pt x="66401" y="121415"/>
                </a:lnTo>
                <a:lnTo>
                  <a:pt x="67064" y="131926"/>
                </a:lnTo>
                <a:lnTo>
                  <a:pt x="68460" y="142744"/>
                </a:lnTo>
                <a:lnTo>
                  <a:pt x="70342" y="153766"/>
                </a:lnTo>
                <a:lnTo>
                  <a:pt x="72549" y="164924"/>
                </a:lnTo>
                <a:lnTo>
                  <a:pt x="74021" y="175220"/>
                </a:lnTo>
                <a:lnTo>
                  <a:pt x="75002" y="184941"/>
                </a:lnTo>
                <a:lnTo>
                  <a:pt x="75656" y="194280"/>
                </a:lnTo>
                <a:lnTo>
                  <a:pt x="77044" y="203363"/>
                </a:lnTo>
                <a:lnTo>
                  <a:pt x="78923" y="212276"/>
                </a:lnTo>
                <a:lnTo>
                  <a:pt x="81127" y="221076"/>
                </a:lnTo>
                <a:lnTo>
                  <a:pt x="83549" y="235514"/>
                </a:lnTo>
                <a:lnTo>
                  <a:pt x="88781" y="274417"/>
                </a:lnTo>
                <a:lnTo>
                  <a:pt x="89605" y="290125"/>
                </a:lnTo>
                <a:lnTo>
                  <a:pt x="89201" y="302502"/>
                </a:lnTo>
                <a:lnTo>
                  <a:pt x="87979" y="312659"/>
                </a:lnTo>
                <a:lnTo>
                  <a:pt x="84083" y="339184"/>
                </a:lnTo>
                <a:lnTo>
                  <a:pt x="81709" y="354258"/>
                </a:lnTo>
                <a:lnTo>
                  <a:pt x="79175" y="364308"/>
                </a:lnTo>
                <a:lnTo>
                  <a:pt x="76534" y="371007"/>
                </a:lnTo>
                <a:lnTo>
                  <a:pt x="73819" y="375474"/>
                </a:lnTo>
                <a:lnTo>
                  <a:pt x="71058" y="378451"/>
                </a:lnTo>
                <a:lnTo>
                  <a:pt x="68264" y="380436"/>
                </a:lnTo>
                <a:lnTo>
                  <a:pt x="65449" y="381760"/>
                </a:lnTo>
                <a:lnTo>
                  <a:pt x="63572" y="381689"/>
                </a:lnTo>
                <a:lnTo>
                  <a:pt x="62321" y="380690"/>
                </a:lnTo>
                <a:lnTo>
                  <a:pt x="61487" y="379072"/>
                </a:lnTo>
                <a:lnTo>
                  <a:pt x="55763" y="372243"/>
                </a:lnTo>
                <a:lnTo>
                  <a:pt x="50714" y="364396"/>
                </a:lnTo>
                <a:lnTo>
                  <a:pt x="48034" y="359636"/>
                </a:lnTo>
                <a:lnTo>
                  <a:pt x="44342" y="351700"/>
                </a:lnTo>
                <a:lnTo>
                  <a:pt x="35160" y="330183"/>
                </a:lnTo>
                <a:lnTo>
                  <a:pt x="30045" y="313968"/>
                </a:lnTo>
                <a:lnTo>
                  <a:pt x="24729" y="294585"/>
                </a:lnTo>
                <a:lnTo>
                  <a:pt x="14696" y="255903"/>
                </a:lnTo>
                <a:lnTo>
                  <a:pt x="7062" y="229186"/>
                </a:lnTo>
                <a:lnTo>
                  <a:pt x="4645" y="218062"/>
                </a:lnTo>
                <a:lnTo>
                  <a:pt x="3034" y="207788"/>
                </a:lnTo>
                <a:lnTo>
                  <a:pt x="1960" y="198081"/>
                </a:lnTo>
                <a:lnTo>
                  <a:pt x="1244" y="188752"/>
                </a:lnTo>
                <a:lnTo>
                  <a:pt x="767" y="179675"/>
                </a:lnTo>
                <a:lnTo>
                  <a:pt x="236" y="162922"/>
                </a:lnTo>
                <a:lnTo>
                  <a:pt x="0" y="149127"/>
                </a:lnTo>
                <a:lnTo>
                  <a:pt x="890" y="139924"/>
                </a:lnTo>
                <a:lnTo>
                  <a:pt x="2435" y="129025"/>
                </a:lnTo>
                <a:lnTo>
                  <a:pt x="4419" y="116997"/>
                </a:lnTo>
                <a:lnTo>
                  <a:pt x="6693" y="105169"/>
                </a:lnTo>
                <a:lnTo>
                  <a:pt x="11760" y="81866"/>
                </a:lnTo>
                <a:lnTo>
                  <a:pt x="14444" y="72223"/>
                </a:lnTo>
                <a:lnTo>
                  <a:pt x="17187" y="63889"/>
                </a:lnTo>
                <a:lnTo>
                  <a:pt x="19968" y="56428"/>
                </a:lnTo>
                <a:lnTo>
                  <a:pt x="23726" y="49549"/>
                </a:lnTo>
                <a:lnTo>
                  <a:pt x="28137" y="43059"/>
                </a:lnTo>
                <a:lnTo>
                  <a:pt x="32983" y="36826"/>
                </a:lnTo>
                <a:lnTo>
                  <a:pt x="38118" y="31719"/>
                </a:lnTo>
                <a:lnTo>
                  <a:pt x="43447" y="27361"/>
                </a:lnTo>
                <a:lnTo>
                  <a:pt x="48904" y="23504"/>
                </a:lnTo>
                <a:lnTo>
                  <a:pt x="53496" y="19980"/>
                </a:lnTo>
                <a:lnTo>
                  <a:pt x="57508" y="16678"/>
                </a:lnTo>
                <a:lnTo>
                  <a:pt x="61136" y="13524"/>
                </a:lnTo>
                <a:lnTo>
                  <a:pt x="66412" y="11422"/>
                </a:lnTo>
                <a:lnTo>
                  <a:pt x="72787" y="10020"/>
                </a:lnTo>
                <a:lnTo>
                  <a:pt x="79894" y="9085"/>
                </a:lnTo>
                <a:lnTo>
                  <a:pt x="86538" y="7510"/>
                </a:lnTo>
                <a:lnTo>
                  <a:pt x="92871" y="5507"/>
                </a:lnTo>
                <a:lnTo>
                  <a:pt x="98999" y="3220"/>
                </a:lnTo>
                <a:lnTo>
                  <a:pt x="104989" y="1694"/>
                </a:lnTo>
                <a:lnTo>
                  <a:pt x="110887" y="677"/>
                </a:lnTo>
                <a:lnTo>
                  <a:pt x="116725" y="0"/>
                </a:lnTo>
                <a:lnTo>
                  <a:pt x="123474" y="500"/>
                </a:lnTo>
                <a:lnTo>
                  <a:pt x="130830" y="1787"/>
                </a:lnTo>
                <a:lnTo>
                  <a:pt x="138593" y="3597"/>
                </a:lnTo>
                <a:lnTo>
                  <a:pt x="145672" y="5756"/>
                </a:lnTo>
                <a:lnTo>
                  <a:pt x="152297" y="8148"/>
                </a:lnTo>
                <a:lnTo>
                  <a:pt x="158619" y="10695"/>
                </a:lnTo>
                <a:lnTo>
                  <a:pt x="163786" y="12393"/>
                </a:lnTo>
                <a:lnTo>
                  <a:pt x="168182" y="13525"/>
                </a:lnTo>
                <a:lnTo>
                  <a:pt x="172067" y="14280"/>
                </a:lnTo>
                <a:lnTo>
                  <a:pt x="176561" y="16688"/>
                </a:lnTo>
                <a:lnTo>
                  <a:pt x="181462" y="20198"/>
                </a:lnTo>
                <a:lnTo>
                  <a:pt x="186635" y="24443"/>
                </a:lnTo>
                <a:lnTo>
                  <a:pt x="190083" y="28226"/>
                </a:lnTo>
                <a:lnTo>
                  <a:pt x="195888" y="39053"/>
                </a:lnTo>
                <a:lnTo>
                  <a:pt x="200621" y="48671"/>
                </a:lnTo>
                <a:lnTo>
                  <a:pt x="203361" y="56756"/>
                </a:lnTo>
                <a:lnTo>
                  <a:pt x="204091" y="60245"/>
                </a:lnTo>
                <a:lnTo>
                  <a:pt x="202362" y="71742"/>
                </a:lnTo>
                <a:lnTo>
                  <a:pt x="200568" y="78809"/>
                </a:lnTo>
                <a:lnTo>
                  <a:pt x="198574" y="89200"/>
                </a:lnTo>
                <a:lnTo>
                  <a:pt x="196736" y="97946"/>
                </a:lnTo>
                <a:lnTo>
                  <a:pt x="192744" y="108184"/>
                </a:lnTo>
                <a:lnTo>
                  <a:pt x="189393" y="112628"/>
                </a:lnTo>
                <a:lnTo>
                  <a:pt x="185254" y="116543"/>
                </a:lnTo>
                <a:lnTo>
                  <a:pt x="180590" y="120106"/>
                </a:lnTo>
                <a:lnTo>
                  <a:pt x="176528" y="123434"/>
                </a:lnTo>
                <a:lnTo>
                  <a:pt x="172868" y="126605"/>
                </a:lnTo>
                <a:lnTo>
                  <a:pt x="169474" y="129672"/>
                </a:lnTo>
                <a:lnTo>
                  <a:pt x="165308" y="132668"/>
                </a:lnTo>
                <a:lnTo>
                  <a:pt x="160625" y="135618"/>
                </a:lnTo>
                <a:lnTo>
                  <a:pt x="155599" y="138538"/>
                </a:lnTo>
                <a:lnTo>
                  <a:pt x="144933" y="144322"/>
                </a:lnTo>
                <a:lnTo>
                  <a:pt x="122563" y="155796"/>
                </a:lnTo>
                <a:lnTo>
                  <a:pt x="114983" y="158657"/>
                </a:lnTo>
                <a:lnTo>
                  <a:pt x="106120" y="161517"/>
                </a:lnTo>
                <a:lnTo>
                  <a:pt x="96401" y="164376"/>
                </a:lnTo>
                <a:lnTo>
                  <a:pt x="85159" y="167235"/>
                </a:lnTo>
                <a:lnTo>
                  <a:pt x="34101" y="1786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23"/>
          <p:cNvSpPr/>
          <p:nvPr/>
        </p:nvSpPr>
        <p:spPr>
          <a:xfrm>
            <a:off x="6809422" y="4183379"/>
            <a:ext cx="282894" cy="334161"/>
          </a:xfrm>
          <a:custGeom>
            <a:avLst/>
            <a:gdLst/>
            <a:ahLst/>
            <a:cxnLst/>
            <a:rect l="0" t="0" r="0" b="0"/>
            <a:pathLst>
              <a:path w="282894" h="334161">
                <a:moveTo>
                  <a:pt x="0" y="0"/>
                </a:moveTo>
                <a:lnTo>
                  <a:pt x="9102" y="13653"/>
                </a:lnTo>
                <a:lnTo>
                  <a:pt x="11783" y="19580"/>
                </a:lnTo>
                <a:lnTo>
                  <a:pt x="13570" y="25436"/>
                </a:lnTo>
                <a:lnTo>
                  <a:pt x="14762" y="31245"/>
                </a:lnTo>
                <a:lnTo>
                  <a:pt x="14604" y="40833"/>
                </a:lnTo>
                <a:lnTo>
                  <a:pt x="13546" y="52939"/>
                </a:lnTo>
                <a:lnTo>
                  <a:pt x="9830" y="85441"/>
                </a:lnTo>
                <a:lnTo>
                  <a:pt x="5004" y="131637"/>
                </a:lnTo>
                <a:lnTo>
                  <a:pt x="3336" y="150623"/>
                </a:lnTo>
                <a:lnTo>
                  <a:pt x="2225" y="166138"/>
                </a:lnTo>
                <a:lnTo>
                  <a:pt x="1483" y="179339"/>
                </a:lnTo>
                <a:lnTo>
                  <a:pt x="1941" y="196712"/>
                </a:lnTo>
                <a:lnTo>
                  <a:pt x="3199" y="216866"/>
                </a:lnTo>
                <a:lnTo>
                  <a:pt x="6185" y="255453"/>
                </a:lnTo>
                <a:lnTo>
                  <a:pt x="7512" y="278953"/>
                </a:lnTo>
                <a:lnTo>
                  <a:pt x="8817" y="287886"/>
                </a:lnTo>
                <a:lnTo>
                  <a:pt x="10641" y="295747"/>
                </a:lnTo>
                <a:lnTo>
                  <a:pt x="12809" y="302892"/>
                </a:lnTo>
                <a:lnTo>
                  <a:pt x="15207" y="308608"/>
                </a:lnTo>
                <a:lnTo>
                  <a:pt x="20411" y="317500"/>
                </a:lnTo>
                <a:lnTo>
                  <a:pt x="28697" y="327861"/>
                </a:lnTo>
                <a:lnTo>
                  <a:pt x="31513" y="330016"/>
                </a:lnTo>
                <a:lnTo>
                  <a:pt x="37184" y="332412"/>
                </a:lnTo>
                <a:lnTo>
                  <a:pt x="45419" y="333476"/>
                </a:lnTo>
                <a:lnTo>
                  <a:pt x="54476" y="333950"/>
                </a:lnTo>
                <a:lnTo>
                  <a:pt x="61677" y="334160"/>
                </a:lnTo>
                <a:lnTo>
                  <a:pt x="65883" y="333263"/>
                </a:lnTo>
                <a:lnTo>
                  <a:pt x="70592" y="331714"/>
                </a:lnTo>
                <a:lnTo>
                  <a:pt x="75636" y="329727"/>
                </a:lnTo>
                <a:lnTo>
                  <a:pt x="79952" y="326499"/>
                </a:lnTo>
                <a:lnTo>
                  <a:pt x="87286" y="317831"/>
                </a:lnTo>
                <a:lnTo>
                  <a:pt x="91528" y="312852"/>
                </a:lnTo>
                <a:lnTo>
                  <a:pt x="96261" y="307629"/>
                </a:lnTo>
                <a:lnTo>
                  <a:pt x="101322" y="302241"/>
                </a:lnTo>
                <a:lnTo>
                  <a:pt x="106600" y="294839"/>
                </a:lnTo>
                <a:lnTo>
                  <a:pt x="112024" y="286095"/>
                </a:lnTo>
                <a:lnTo>
                  <a:pt x="117546" y="276455"/>
                </a:lnTo>
                <a:lnTo>
                  <a:pt x="131300" y="250505"/>
                </a:lnTo>
                <a:lnTo>
                  <a:pt x="154312" y="205481"/>
                </a:lnTo>
                <a:lnTo>
                  <a:pt x="159072" y="193185"/>
                </a:lnTo>
                <a:lnTo>
                  <a:pt x="164150" y="178320"/>
                </a:lnTo>
                <a:lnTo>
                  <a:pt x="169441" y="161743"/>
                </a:lnTo>
                <a:lnTo>
                  <a:pt x="172968" y="148786"/>
                </a:lnTo>
                <a:lnTo>
                  <a:pt x="175320" y="138244"/>
                </a:lnTo>
                <a:lnTo>
                  <a:pt x="176887" y="129310"/>
                </a:lnTo>
                <a:lnTo>
                  <a:pt x="176980" y="123355"/>
                </a:lnTo>
                <a:lnTo>
                  <a:pt x="176089" y="119384"/>
                </a:lnTo>
                <a:lnTo>
                  <a:pt x="174543" y="116737"/>
                </a:lnTo>
                <a:lnTo>
                  <a:pt x="172559" y="116877"/>
                </a:lnTo>
                <a:lnTo>
                  <a:pt x="170285" y="118876"/>
                </a:lnTo>
                <a:lnTo>
                  <a:pt x="165217" y="126177"/>
                </a:lnTo>
                <a:lnTo>
                  <a:pt x="159790" y="135771"/>
                </a:lnTo>
                <a:lnTo>
                  <a:pt x="154203" y="146386"/>
                </a:lnTo>
                <a:lnTo>
                  <a:pt x="151379" y="151883"/>
                </a:lnTo>
                <a:lnTo>
                  <a:pt x="147592" y="161263"/>
                </a:lnTo>
                <a:lnTo>
                  <a:pt x="138305" y="186925"/>
                </a:lnTo>
                <a:lnTo>
                  <a:pt x="126916" y="219851"/>
                </a:lnTo>
                <a:lnTo>
                  <a:pt x="124615" y="228483"/>
                </a:lnTo>
                <a:lnTo>
                  <a:pt x="123082" y="236142"/>
                </a:lnTo>
                <a:lnTo>
                  <a:pt x="122060" y="243153"/>
                </a:lnTo>
                <a:lnTo>
                  <a:pt x="121378" y="250685"/>
                </a:lnTo>
                <a:lnTo>
                  <a:pt x="120923" y="258564"/>
                </a:lnTo>
                <a:lnTo>
                  <a:pt x="120419" y="274938"/>
                </a:lnTo>
                <a:lnTo>
                  <a:pt x="120195" y="291740"/>
                </a:lnTo>
                <a:lnTo>
                  <a:pt x="121088" y="298316"/>
                </a:lnTo>
                <a:lnTo>
                  <a:pt x="124619" y="308163"/>
                </a:lnTo>
                <a:lnTo>
                  <a:pt x="126895" y="311170"/>
                </a:lnTo>
                <a:lnTo>
                  <a:pt x="129364" y="313174"/>
                </a:lnTo>
                <a:lnTo>
                  <a:pt x="144722" y="320942"/>
                </a:lnTo>
                <a:lnTo>
                  <a:pt x="152586" y="323616"/>
                </a:lnTo>
                <a:lnTo>
                  <a:pt x="156017" y="324329"/>
                </a:lnTo>
                <a:lnTo>
                  <a:pt x="160209" y="323852"/>
                </a:lnTo>
                <a:lnTo>
                  <a:pt x="164908" y="322582"/>
                </a:lnTo>
                <a:lnTo>
                  <a:pt x="169946" y="320782"/>
                </a:lnTo>
                <a:lnTo>
                  <a:pt x="175210" y="319582"/>
                </a:lnTo>
                <a:lnTo>
                  <a:pt x="180624" y="318783"/>
                </a:lnTo>
                <a:lnTo>
                  <a:pt x="186139" y="318250"/>
                </a:lnTo>
                <a:lnTo>
                  <a:pt x="191720" y="315989"/>
                </a:lnTo>
                <a:lnTo>
                  <a:pt x="197346" y="312577"/>
                </a:lnTo>
                <a:lnTo>
                  <a:pt x="203001" y="308397"/>
                </a:lnTo>
                <a:lnTo>
                  <a:pt x="208677" y="304658"/>
                </a:lnTo>
                <a:lnTo>
                  <a:pt x="214365" y="301213"/>
                </a:lnTo>
                <a:lnTo>
                  <a:pt x="220062" y="297964"/>
                </a:lnTo>
                <a:lnTo>
                  <a:pt x="225766" y="293893"/>
                </a:lnTo>
                <a:lnTo>
                  <a:pt x="231473" y="289274"/>
                </a:lnTo>
                <a:lnTo>
                  <a:pt x="237183" y="284290"/>
                </a:lnTo>
                <a:lnTo>
                  <a:pt x="244800" y="278109"/>
                </a:lnTo>
                <a:lnTo>
                  <a:pt x="282893" y="2486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24"/>
          <p:cNvSpPr/>
          <p:nvPr/>
        </p:nvSpPr>
        <p:spPr>
          <a:xfrm>
            <a:off x="7179367" y="4303395"/>
            <a:ext cx="564459" cy="254961"/>
          </a:xfrm>
          <a:custGeom>
            <a:avLst/>
            <a:gdLst/>
            <a:ahLst/>
            <a:cxnLst/>
            <a:rect l="0" t="0" r="0" b="0"/>
            <a:pathLst>
              <a:path w="564459" h="254961">
                <a:moveTo>
                  <a:pt x="24390" y="0"/>
                </a:moveTo>
                <a:lnTo>
                  <a:pt x="19839" y="18203"/>
                </a:lnTo>
                <a:lnTo>
                  <a:pt x="15065" y="39840"/>
                </a:lnTo>
                <a:lnTo>
                  <a:pt x="12459" y="52277"/>
                </a:lnTo>
                <a:lnTo>
                  <a:pt x="10721" y="69141"/>
                </a:lnTo>
                <a:lnTo>
                  <a:pt x="9563" y="88957"/>
                </a:lnTo>
                <a:lnTo>
                  <a:pt x="8790" y="110739"/>
                </a:lnTo>
                <a:lnTo>
                  <a:pt x="7323" y="130976"/>
                </a:lnTo>
                <a:lnTo>
                  <a:pt x="5392" y="150182"/>
                </a:lnTo>
                <a:lnTo>
                  <a:pt x="3151" y="168701"/>
                </a:lnTo>
                <a:lnTo>
                  <a:pt x="1659" y="185810"/>
                </a:lnTo>
                <a:lnTo>
                  <a:pt x="663" y="201978"/>
                </a:lnTo>
                <a:lnTo>
                  <a:pt x="0" y="217520"/>
                </a:lnTo>
                <a:lnTo>
                  <a:pt x="510" y="220260"/>
                </a:lnTo>
                <a:lnTo>
                  <a:pt x="1803" y="214467"/>
                </a:lnTo>
                <a:lnTo>
                  <a:pt x="3617" y="202986"/>
                </a:lnTo>
                <a:lnTo>
                  <a:pt x="6731" y="188664"/>
                </a:lnTo>
                <a:lnTo>
                  <a:pt x="10712" y="172448"/>
                </a:lnTo>
                <a:lnTo>
                  <a:pt x="15272" y="154970"/>
                </a:lnTo>
                <a:lnTo>
                  <a:pt x="21168" y="137603"/>
                </a:lnTo>
                <a:lnTo>
                  <a:pt x="27958" y="120311"/>
                </a:lnTo>
                <a:lnTo>
                  <a:pt x="35340" y="103067"/>
                </a:lnTo>
                <a:lnTo>
                  <a:pt x="43120" y="87761"/>
                </a:lnTo>
                <a:lnTo>
                  <a:pt x="51165" y="73747"/>
                </a:lnTo>
                <a:lnTo>
                  <a:pt x="59384" y="60595"/>
                </a:lnTo>
                <a:lnTo>
                  <a:pt x="66769" y="50874"/>
                </a:lnTo>
                <a:lnTo>
                  <a:pt x="73598" y="43441"/>
                </a:lnTo>
                <a:lnTo>
                  <a:pt x="80055" y="37533"/>
                </a:lnTo>
                <a:lnTo>
                  <a:pt x="89770" y="30969"/>
                </a:lnTo>
                <a:lnTo>
                  <a:pt x="97263" y="27099"/>
                </a:lnTo>
                <a:lnTo>
                  <a:pt x="103769" y="22204"/>
                </a:lnTo>
                <a:lnTo>
                  <a:pt x="106837" y="21470"/>
                </a:lnTo>
                <a:lnTo>
                  <a:pt x="109834" y="21933"/>
                </a:lnTo>
                <a:lnTo>
                  <a:pt x="115705" y="24035"/>
                </a:lnTo>
                <a:lnTo>
                  <a:pt x="121490" y="24970"/>
                </a:lnTo>
                <a:lnTo>
                  <a:pt x="124366" y="27124"/>
                </a:lnTo>
                <a:lnTo>
                  <a:pt x="130102" y="34597"/>
                </a:lnTo>
                <a:lnTo>
                  <a:pt x="135826" y="41729"/>
                </a:lnTo>
                <a:lnTo>
                  <a:pt x="138685" y="44964"/>
                </a:lnTo>
                <a:lnTo>
                  <a:pt x="141544" y="49978"/>
                </a:lnTo>
                <a:lnTo>
                  <a:pt x="144403" y="56179"/>
                </a:lnTo>
                <a:lnTo>
                  <a:pt x="147261" y="63170"/>
                </a:lnTo>
                <a:lnTo>
                  <a:pt x="149167" y="70688"/>
                </a:lnTo>
                <a:lnTo>
                  <a:pt x="150437" y="78558"/>
                </a:lnTo>
                <a:lnTo>
                  <a:pt x="151283" y="86662"/>
                </a:lnTo>
                <a:lnTo>
                  <a:pt x="151849" y="97780"/>
                </a:lnTo>
                <a:lnTo>
                  <a:pt x="152476" y="125373"/>
                </a:lnTo>
                <a:lnTo>
                  <a:pt x="152974" y="249698"/>
                </a:lnTo>
                <a:lnTo>
                  <a:pt x="154880" y="252190"/>
                </a:lnTo>
                <a:lnTo>
                  <a:pt x="158056" y="253852"/>
                </a:lnTo>
                <a:lnTo>
                  <a:pt x="162078" y="254960"/>
                </a:lnTo>
                <a:lnTo>
                  <a:pt x="165712" y="254745"/>
                </a:lnTo>
                <a:lnTo>
                  <a:pt x="169088" y="253650"/>
                </a:lnTo>
                <a:lnTo>
                  <a:pt x="172290" y="251968"/>
                </a:lnTo>
                <a:lnTo>
                  <a:pt x="174425" y="249893"/>
                </a:lnTo>
                <a:lnTo>
                  <a:pt x="175848" y="247558"/>
                </a:lnTo>
                <a:lnTo>
                  <a:pt x="176797" y="245048"/>
                </a:lnTo>
                <a:lnTo>
                  <a:pt x="180288" y="239566"/>
                </a:lnTo>
                <a:lnTo>
                  <a:pt x="185472" y="232100"/>
                </a:lnTo>
                <a:lnTo>
                  <a:pt x="191785" y="223313"/>
                </a:lnTo>
                <a:lnTo>
                  <a:pt x="196947" y="215550"/>
                </a:lnTo>
                <a:lnTo>
                  <a:pt x="201341" y="208470"/>
                </a:lnTo>
                <a:lnTo>
                  <a:pt x="205222" y="201845"/>
                </a:lnTo>
                <a:lnTo>
                  <a:pt x="217155" y="179244"/>
                </a:lnTo>
                <a:lnTo>
                  <a:pt x="224337" y="165215"/>
                </a:lnTo>
                <a:lnTo>
                  <a:pt x="232936" y="152054"/>
                </a:lnTo>
                <a:lnTo>
                  <a:pt x="242478" y="139469"/>
                </a:lnTo>
                <a:lnTo>
                  <a:pt x="252649" y="127269"/>
                </a:lnTo>
                <a:lnTo>
                  <a:pt x="262288" y="117231"/>
                </a:lnTo>
                <a:lnTo>
                  <a:pt x="271572" y="108634"/>
                </a:lnTo>
                <a:lnTo>
                  <a:pt x="287601" y="94954"/>
                </a:lnTo>
                <a:lnTo>
                  <a:pt x="297900" y="85699"/>
                </a:lnTo>
                <a:lnTo>
                  <a:pt x="301980" y="83803"/>
                </a:lnTo>
                <a:lnTo>
                  <a:pt x="305652" y="83491"/>
                </a:lnTo>
                <a:lnTo>
                  <a:pt x="309054" y="84236"/>
                </a:lnTo>
                <a:lnTo>
                  <a:pt x="315372" y="87603"/>
                </a:lnTo>
                <a:lnTo>
                  <a:pt x="324285" y="94854"/>
                </a:lnTo>
                <a:lnTo>
                  <a:pt x="331031" y="102165"/>
                </a:lnTo>
                <a:lnTo>
                  <a:pt x="335498" y="108114"/>
                </a:lnTo>
                <a:lnTo>
                  <a:pt x="340380" y="114939"/>
                </a:lnTo>
                <a:lnTo>
                  <a:pt x="345540" y="126156"/>
                </a:lnTo>
                <a:lnTo>
                  <a:pt x="350885" y="140301"/>
                </a:lnTo>
                <a:lnTo>
                  <a:pt x="356354" y="156399"/>
                </a:lnTo>
                <a:lnTo>
                  <a:pt x="361904" y="170941"/>
                </a:lnTo>
                <a:lnTo>
                  <a:pt x="367510" y="184445"/>
                </a:lnTo>
                <a:lnTo>
                  <a:pt x="373151" y="197258"/>
                </a:lnTo>
                <a:lnTo>
                  <a:pt x="377865" y="206753"/>
                </a:lnTo>
                <a:lnTo>
                  <a:pt x="381960" y="214035"/>
                </a:lnTo>
                <a:lnTo>
                  <a:pt x="385643" y="219843"/>
                </a:lnTo>
                <a:lnTo>
                  <a:pt x="389050" y="224667"/>
                </a:lnTo>
                <a:lnTo>
                  <a:pt x="395376" y="232566"/>
                </a:lnTo>
                <a:lnTo>
                  <a:pt x="398397" y="235054"/>
                </a:lnTo>
                <a:lnTo>
                  <a:pt x="401363" y="236713"/>
                </a:lnTo>
                <a:lnTo>
                  <a:pt x="407199" y="238555"/>
                </a:lnTo>
                <a:lnTo>
                  <a:pt x="421570" y="239835"/>
                </a:lnTo>
                <a:lnTo>
                  <a:pt x="424432" y="238947"/>
                </a:lnTo>
                <a:lnTo>
                  <a:pt x="443277" y="228081"/>
                </a:lnTo>
                <a:lnTo>
                  <a:pt x="451227" y="222654"/>
                </a:lnTo>
                <a:lnTo>
                  <a:pt x="454681" y="219873"/>
                </a:lnTo>
                <a:lnTo>
                  <a:pt x="457935" y="216115"/>
                </a:lnTo>
                <a:lnTo>
                  <a:pt x="461058" y="211704"/>
                </a:lnTo>
                <a:lnTo>
                  <a:pt x="464092" y="206858"/>
                </a:lnTo>
                <a:lnTo>
                  <a:pt x="469925" y="195056"/>
                </a:lnTo>
                <a:lnTo>
                  <a:pt x="486565" y="159081"/>
                </a:lnTo>
                <a:lnTo>
                  <a:pt x="493480" y="143201"/>
                </a:lnTo>
                <a:lnTo>
                  <a:pt x="499041" y="129758"/>
                </a:lnTo>
                <a:lnTo>
                  <a:pt x="503702" y="117937"/>
                </a:lnTo>
                <a:lnTo>
                  <a:pt x="507761" y="108153"/>
                </a:lnTo>
                <a:lnTo>
                  <a:pt x="514812" y="92200"/>
                </a:lnTo>
                <a:lnTo>
                  <a:pt x="518025" y="79564"/>
                </a:lnTo>
                <a:lnTo>
                  <a:pt x="521121" y="63520"/>
                </a:lnTo>
                <a:lnTo>
                  <a:pt x="524137" y="45204"/>
                </a:lnTo>
                <a:lnTo>
                  <a:pt x="525194" y="32994"/>
                </a:lnTo>
                <a:lnTo>
                  <a:pt x="524948" y="24853"/>
                </a:lnTo>
                <a:lnTo>
                  <a:pt x="522258" y="11788"/>
                </a:lnTo>
                <a:lnTo>
                  <a:pt x="521084" y="11669"/>
                </a:lnTo>
                <a:lnTo>
                  <a:pt x="519349" y="12541"/>
                </a:lnTo>
                <a:lnTo>
                  <a:pt x="517241" y="14076"/>
                </a:lnTo>
                <a:lnTo>
                  <a:pt x="512358" y="20861"/>
                </a:lnTo>
                <a:lnTo>
                  <a:pt x="492360" y="54391"/>
                </a:lnTo>
                <a:lnTo>
                  <a:pt x="487817" y="63883"/>
                </a:lnTo>
                <a:lnTo>
                  <a:pt x="484789" y="72116"/>
                </a:lnTo>
                <a:lnTo>
                  <a:pt x="482770" y="79510"/>
                </a:lnTo>
                <a:lnTo>
                  <a:pt x="481425" y="86344"/>
                </a:lnTo>
                <a:lnTo>
                  <a:pt x="480527" y="92805"/>
                </a:lnTo>
                <a:lnTo>
                  <a:pt x="479929" y="99018"/>
                </a:lnTo>
                <a:lnTo>
                  <a:pt x="479530" y="106016"/>
                </a:lnTo>
                <a:lnTo>
                  <a:pt x="479088" y="121413"/>
                </a:lnTo>
                <a:lnTo>
                  <a:pt x="478838" y="150697"/>
                </a:lnTo>
                <a:lnTo>
                  <a:pt x="479756" y="158567"/>
                </a:lnTo>
                <a:lnTo>
                  <a:pt x="481319" y="164766"/>
                </a:lnTo>
                <a:lnTo>
                  <a:pt x="483314" y="169852"/>
                </a:lnTo>
                <a:lnTo>
                  <a:pt x="487503" y="175147"/>
                </a:lnTo>
                <a:lnTo>
                  <a:pt x="493152" y="180582"/>
                </a:lnTo>
                <a:lnTo>
                  <a:pt x="499775" y="186110"/>
                </a:lnTo>
                <a:lnTo>
                  <a:pt x="505143" y="190749"/>
                </a:lnTo>
                <a:lnTo>
                  <a:pt x="513648" y="198442"/>
                </a:lnTo>
                <a:lnTo>
                  <a:pt x="518202" y="199922"/>
                </a:lnTo>
                <a:lnTo>
                  <a:pt x="523143" y="199956"/>
                </a:lnTo>
                <a:lnTo>
                  <a:pt x="539199" y="197994"/>
                </a:lnTo>
                <a:lnTo>
                  <a:pt x="544761" y="197718"/>
                </a:lnTo>
                <a:lnTo>
                  <a:pt x="549422" y="195629"/>
                </a:lnTo>
                <a:lnTo>
                  <a:pt x="553481" y="192332"/>
                </a:lnTo>
                <a:lnTo>
                  <a:pt x="564458" y="1800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25"/>
          <p:cNvSpPr/>
          <p:nvPr/>
        </p:nvSpPr>
        <p:spPr>
          <a:xfrm>
            <a:off x="7865033" y="4311967"/>
            <a:ext cx="135968" cy="201397"/>
          </a:xfrm>
          <a:custGeom>
            <a:avLst/>
            <a:gdLst/>
            <a:ahLst/>
            <a:cxnLst/>
            <a:rect l="0" t="0" r="0" b="0"/>
            <a:pathLst>
              <a:path w="135968" h="201397">
                <a:moveTo>
                  <a:pt x="15951" y="0"/>
                </a:moveTo>
                <a:lnTo>
                  <a:pt x="11400" y="13653"/>
                </a:lnTo>
                <a:lnTo>
                  <a:pt x="10060" y="19579"/>
                </a:lnTo>
                <a:lnTo>
                  <a:pt x="9166" y="25435"/>
                </a:lnTo>
                <a:lnTo>
                  <a:pt x="8571" y="31245"/>
                </a:lnTo>
                <a:lnTo>
                  <a:pt x="8174" y="37975"/>
                </a:lnTo>
                <a:lnTo>
                  <a:pt x="7732" y="53073"/>
                </a:lnTo>
                <a:lnTo>
                  <a:pt x="7411" y="110395"/>
                </a:lnTo>
                <a:lnTo>
                  <a:pt x="6448" y="119317"/>
                </a:lnTo>
                <a:lnTo>
                  <a:pt x="4853" y="128122"/>
                </a:lnTo>
                <a:lnTo>
                  <a:pt x="2837" y="136850"/>
                </a:lnTo>
                <a:lnTo>
                  <a:pt x="1494" y="145526"/>
                </a:lnTo>
                <a:lnTo>
                  <a:pt x="598" y="154167"/>
                </a:lnTo>
                <a:lnTo>
                  <a:pt x="0" y="162785"/>
                </a:lnTo>
                <a:lnTo>
                  <a:pt x="555" y="171389"/>
                </a:lnTo>
                <a:lnTo>
                  <a:pt x="1878" y="179982"/>
                </a:lnTo>
                <a:lnTo>
                  <a:pt x="6291" y="200652"/>
                </a:lnTo>
                <a:lnTo>
                  <a:pt x="6655" y="201396"/>
                </a:lnTo>
                <a:lnTo>
                  <a:pt x="6895" y="200939"/>
                </a:lnTo>
                <a:lnTo>
                  <a:pt x="7164" y="196939"/>
                </a:lnTo>
                <a:lnTo>
                  <a:pt x="7284" y="188811"/>
                </a:lnTo>
                <a:lnTo>
                  <a:pt x="8267" y="182071"/>
                </a:lnTo>
                <a:lnTo>
                  <a:pt x="9877" y="173768"/>
                </a:lnTo>
                <a:lnTo>
                  <a:pt x="11902" y="164423"/>
                </a:lnTo>
                <a:lnTo>
                  <a:pt x="14204" y="155335"/>
                </a:lnTo>
                <a:lnTo>
                  <a:pt x="16692" y="146420"/>
                </a:lnTo>
                <a:lnTo>
                  <a:pt x="19302" y="137618"/>
                </a:lnTo>
                <a:lnTo>
                  <a:pt x="39947" y="74003"/>
                </a:lnTo>
                <a:lnTo>
                  <a:pt x="43379" y="63622"/>
                </a:lnTo>
                <a:lnTo>
                  <a:pt x="47571" y="53845"/>
                </a:lnTo>
                <a:lnTo>
                  <a:pt x="52272" y="44469"/>
                </a:lnTo>
                <a:lnTo>
                  <a:pt x="57309" y="35361"/>
                </a:lnTo>
                <a:lnTo>
                  <a:pt x="62574" y="29289"/>
                </a:lnTo>
                <a:lnTo>
                  <a:pt x="67988" y="25241"/>
                </a:lnTo>
                <a:lnTo>
                  <a:pt x="73503" y="22543"/>
                </a:lnTo>
                <a:lnTo>
                  <a:pt x="77179" y="19791"/>
                </a:lnTo>
                <a:lnTo>
                  <a:pt x="79630" y="17004"/>
                </a:lnTo>
                <a:lnTo>
                  <a:pt x="81264" y="14194"/>
                </a:lnTo>
                <a:lnTo>
                  <a:pt x="83305" y="13272"/>
                </a:lnTo>
                <a:lnTo>
                  <a:pt x="85618" y="13611"/>
                </a:lnTo>
                <a:lnTo>
                  <a:pt x="88114" y="14789"/>
                </a:lnTo>
                <a:lnTo>
                  <a:pt x="90730" y="15574"/>
                </a:lnTo>
                <a:lnTo>
                  <a:pt x="93426" y="16098"/>
                </a:lnTo>
                <a:lnTo>
                  <a:pt x="96177" y="16447"/>
                </a:lnTo>
                <a:lnTo>
                  <a:pt x="98010" y="18585"/>
                </a:lnTo>
                <a:lnTo>
                  <a:pt x="99232" y="21915"/>
                </a:lnTo>
                <a:lnTo>
                  <a:pt x="100047" y="26040"/>
                </a:lnTo>
                <a:lnTo>
                  <a:pt x="100590" y="29742"/>
                </a:lnTo>
                <a:lnTo>
                  <a:pt x="100952" y="33163"/>
                </a:lnTo>
                <a:lnTo>
                  <a:pt x="101193" y="36397"/>
                </a:lnTo>
                <a:lnTo>
                  <a:pt x="101462" y="55229"/>
                </a:lnTo>
                <a:lnTo>
                  <a:pt x="101634" y="100233"/>
                </a:lnTo>
                <a:lnTo>
                  <a:pt x="102600" y="111590"/>
                </a:lnTo>
                <a:lnTo>
                  <a:pt x="104197" y="123923"/>
                </a:lnTo>
                <a:lnTo>
                  <a:pt x="106215" y="136908"/>
                </a:lnTo>
                <a:lnTo>
                  <a:pt x="107560" y="147469"/>
                </a:lnTo>
                <a:lnTo>
                  <a:pt x="108457" y="156415"/>
                </a:lnTo>
                <a:lnTo>
                  <a:pt x="109054" y="164284"/>
                </a:lnTo>
                <a:lnTo>
                  <a:pt x="109453" y="171436"/>
                </a:lnTo>
                <a:lnTo>
                  <a:pt x="109895" y="184461"/>
                </a:lnTo>
                <a:lnTo>
                  <a:pt x="110966" y="189649"/>
                </a:lnTo>
                <a:lnTo>
                  <a:pt x="112631" y="194060"/>
                </a:lnTo>
                <a:lnTo>
                  <a:pt x="114696" y="197953"/>
                </a:lnTo>
                <a:lnTo>
                  <a:pt x="117023" y="198644"/>
                </a:lnTo>
                <a:lnTo>
                  <a:pt x="119528" y="197200"/>
                </a:lnTo>
                <a:lnTo>
                  <a:pt x="122150" y="194332"/>
                </a:lnTo>
                <a:lnTo>
                  <a:pt x="127603" y="188605"/>
                </a:lnTo>
                <a:lnTo>
                  <a:pt x="130391" y="185744"/>
                </a:lnTo>
                <a:lnTo>
                  <a:pt x="132250" y="181932"/>
                </a:lnTo>
                <a:lnTo>
                  <a:pt x="133488" y="177486"/>
                </a:lnTo>
                <a:lnTo>
                  <a:pt x="134314" y="172617"/>
                </a:lnTo>
                <a:lnTo>
                  <a:pt x="134866" y="167465"/>
                </a:lnTo>
                <a:lnTo>
                  <a:pt x="135232" y="162126"/>
                </a:lnTo>
                <a:lnTo>
                  <a:pt x="135967" y="1457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26"/>
          <p:cNvSpPr/>
          <p:nvPr/>
        </p:nvSpPr>
        <p:spPr>
          <a:xfrm>
            <a:off x="8112442" y="4166235"/>
            <a:ext cx="51436" cy="351473"/>
          </a:xfrm>
          <a:custGeom>
            <a:avLst/>
            <a:gdLst/>
            <a:ahLst/>
            <a:cxnLst/>
            <a:rect l="0" t="0" r="0" b="0"/>
            <a:pathLst>
              <a:path w="51436" h="351473">
                <a:moveTo>
                  <a:pt x="0" y="0"/>
                </a:moveTo>
                <a:lnTo>
                  <a:pt x="4551" y="13652"/>
                </a:lnTo>
                <a:lnTo>
                  <a:pt x="5891" y="19579"/>
                </a:lnTo>
                <a:lnTo>
                  <a:pt x="6785" y="25435"/>
                </a:lnTo>
                <a:lnTo>
                  <a:pt x="7382" y="31244"/>
                </a:lnTo>
                <a:lnTo>
                  <a:pt x="7778" y="37974"/>
                </a:lnTo>
                <a:lnTo>
                  <a:pt x="8220" y="53072"/>
                </a:lnTo>
                <a:lnTo>
                  <a:pt x="9290" y="61099"/>
                </a:lnTo>
                <a:lnTo>
                  <a:pt x="10956" y="69308"/>
                </a:lnTo>
                <a:lnTo>
                  <a:pt x="13019" y="77637"/>
                </a:lnTo>
                <a:lnTo>
                  <a:pt x="14394" y="87001"/>
                </a:lnTo>
                <a:lnTo>
                  <a:pt x="15312" y="97053"/>
                </a:lnTo>
                <a:lnTo>
                  <a:pt x="15923" y="107564"/>
                </a:lnTo>
                <a:lnTo>
                  <a:pt x="16602" y="137024"/>
                </a:lnTo>
                <a:lnTo>
                  <a:pt x="17114" y="233303"/>
                </a:lnTo>
                <a:lnTo>
                  <a:pt x="18077" y="244118"/>
                </a:lnTo>
                <a:lnTo>
                  <a:pt x="19671" y="254185"/>
                </a:lnTo>
                <a:lnTo>
                  <a:pt x="21687" y="263754"/>
                </a:lnTo>
                <a:lnTo>
                  <a:pt x="23983" y="272991"/>
                </a:lnTo>
                <a:lnTo>
                  <a:pt x="26465" y="282006"/>
                </a:lnTo>
                <a:lnTo>
                  <a:pt x="29075" y="290874"/>
                </a:lnTo>
                <a:lnTo>
                  <a:pt x="30812" y="300596"/>
                </a:lnTo>
                <a:lnTo>
                  <a:pt x="31972" y="310887"/>
                </a:lnTo>
                <a:lnTo>
                  <a:pt x="32744" y="321558"/>
                </a:lnTo>
                <a:lnTo>
                  <a:pt x="34213" y="329624"/>
                </a:lnTo>
                <a:lnTo>
                  <a:pt x="36143" y="335954"/>
                </a:lnTo>
                <a:lnTo>
                  <a:pt x="38382" y="341127"/>
                </a:lnTo>
                <a:lnTo>
                  <a:pt x="40828" y="344576"/>
                </a:lnTo>
                <a:lnTo>
                  <a:pt x="43412" y="346875"/>
                </a:lnTo>
                <a:lnTo>
                  <a:pt x="51435" y="3514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27"/>
          <p:cNvSpPr/>
          <p:nvPr/>
        </p:nvSpPr>
        <p:spPr>
          <a:xfrm>
            <a:off x="8069580" y="4218011"/>
            <a:ext cx="368618" cy="306998"/>
          </a:xfrm>
          <a:custGeom>
            <a:avLst/>
            <a:gdLst/>
            <a:ahLst/>
            <a:cxnLst/>
            <a:rect l="0" t="0" r="0" b="0"/>
            <a:pathLst>
              <a:path w="368618" h="306998">
                <a:moveTo>
                  <a:pt x="0" y="136818"/>
                </a:moveTo>
                <a:lnTo>
                  <a:pt x="9102" y="136818"/>
                </a:lnTo>
                <a:lnTo>
                  <a:pt x="15593" y="134914"/>
                </a:lnTo>
                <a:lnTo>
                  <a:pt x="23730" y="131739"/>
                </a:lnTo>
                <a:lnTo>
                  <a:pt x="32964" y="127717"/>
                </a:lnTo>
                <a:lnTo>
                  <a:pt x="41027" y="125036"/>
                </a:lnTo>
                <a:lnTo>
                  <a:pt x="48305" y="123248"/>
                </a:lnTo>
                <a:lnTo>
                  <a:pt x="55064" y="122057"/>
                </a:lnTo>
                <a:lnTo>
                  <a:pt x="66237" y="118405"/>
                </a:lnTo>
                <a:lnTo>
                  <a:pt x="80352" y="113113"/>
                </a:lnTo>
                <a:lnTo>
                  <a:pt x="109055" y="101518"/>
                </a:lnTo>
                <a:lnTo>
                  <a:pt x="128161" y="93189"/>
                </a:lnTo>
                <a:lnTo>
                  <a:pt x="136876" y="89635"/>
                </a:lnTo>
                <a:lnTo>
                  <a:pt x="145543" y="86313"/>
                </a:lnTo>
                <a:lnTo>
                  <a:pt x="154179" y="83145"/>
                </a:lnTo>
                <a:lnTo>
                  <a:pt x="164698" y="80082"/>
                </a:lnTo>
                <a:lnTo>
                  <a:pt x="176474" y="77086"/>
                </a:lnTo>
                <a:lnTo>
                  <a:pt x="189087" y="74137"/>
                </a:lnTo>
                <a:lnTo>
                  <a:pt x="199400" y="71219"/>
                </a:lnTo>
                <a:lnTo>
                  <a:pt x="208181" y="68320"/>
                </a:lnTo>
                <a:lnTo>
                  <a:pt x="215939" y="65436"/>
                </a:lnTo>
                <a:lnTo>
                  <a:pt x="223970" y="61607"/>
                </a:lnTo>
                <a:lnTo>
                  <a:pt x="232180" y="57150"/>
                </a:lnTo>
                <a:lnTo>
                  <a:pt x="240512" y="52274"/>
                </a:lnTo>
                <a:lnTo>
                  <a:pt x="247019" y="49023"/>
                </a:lnTo>
                <a:lnTo>
                  <a:pt x="256788" y="45411"/>
                </a:lnTo>
                <a:lnTo>
                  <a:pt x="264305" y="41266"/>
                </a:lnTo>
                <a:lnTo>
                  <a:pt x="272342" y="35394"/>
                </a:lnTo>
                <a:lnTo>
                  <a:pt x="272049" y="35865"/>
                </a:lnTo>
                <a:lnTo>
                  <a:pt x="264734" y="43464"/>
                </a:lnTo>
                <a:lnTo>
                  <a:pt x="258629" y="50560"/>
                </a:lnTo>
                <a:lnTo>
                  <a:pt x="254335" y="56453"/>
                </a:lnTo>
                <a:lnTo>
                  <a:pt x="249567" y="63239"/>
                </a:lnTo>
                <a:lnTo>
                  <a:pt x="245434" y="69668"/>
                </a:lnTo>
                <a:lnTo>
                  <a:pt x="241728" y="75859"/>
                </a:lnTo>
                <a:lnTo>
                  <a:pt x="238304" y="81891"/>
                </a:lnTo>
                <a:lnTo>
                  <a:pt x="234117" y="90676"/>
                </a:lnTo>
                <a:lnTo>
                  <a:pt x="229421" y="101294"/>
                </a:lnTo>
                <a:lnTo>
                  <a:pt x="224384" y="113136"/>
                </a:lnTo>
                <a:lnTo>
                  <a:pt x="219121" y="128650"/>
                </a:lnTo>
                <a:lnTo>
                  <a:pt x="213708" y="146613"/>
                </a:lnTo>
                <a:lnTo>
                  <a:pt x="203566" y="182129"/>
                </a:lnTo>
                <a:lnTo>
                  <a:pt x="195883" y="207439"/>
                </a:lnTo>
                <a:lnTo>
                  <a:pt x="193454" y="218189"/>
                </a:lnTo>
                <a:lnTo>
                  <a:pt x="191835" y="228213"/>
                </a:lnTo>
                <a:lnTo>
                  <a:pt x="190754" y="237753"/>
                </a:lnTo>
                <a:lnTo>
                  <a:pt x="190035" y="247924"/>
                </a:lnTo>
                <a:lnTo>
                  <a:pt x="189554" y="258514"/>
                </a:lnTo>
                <a:lnTo>
                  <a:pt x="189235" y="269384"/>
                </a:lnTo>
                <a:lnTo>
                  <a:pt x="190926" y="278535"/>
                </a:lnTo>
                <a:lnTo>
                  <a:pt x="193959" y="286541"/>
                </a:lnTo>
                <a:lnTo>
                  <a:pt x="203412" y="303976"/>
                </a:lnTo>
                <a:lnTo>
                  <a:pt x="205141" y="305408"/>
                </a:lnTo>
                <a:lnTo>
                  <a:pt x="207245" y="306361"/>
                </a:lnTo>
                <a:lnTo>
                  <a:pt x="209601" y="306997"/>
                </a:lnTo>
                <a:lnTo>
                  <a:pt x="212124" y="306468"/>
                </a:lnTo>
                <a:lnTo>
                  <a:pt x="217467" y="303341"/>
                </a:lnTo>
                <a:lnTo>
                  <a:pt x="225830" y="296225"/>
                </a:lnTo>
                <a:lnTo>
                  <a:pt x="227705" y="292620"/>
                </a:lnTo>
                <a:lnTo>
                  <a:pt x="231298" y="278444"/>
                </a:lnTo>
                <a:lnTo>
                  <a:pt x="233256" y="273146"/>
                </a:lnTo>
                <a:lnTo>
                  <a:pt x="235514" y="267708"/>
                </a:lnTo>
                <a:lnTo>
                  <a:pt x="237971" y="261226"/>
                </a:lnTo>
                <a:lnTo>
                  <a:pt x="243242" y="246403"/>
                </a:lnTo>
                <a:lnTo>
                  <a:pt x="251300" y="220130"/>
                </a:lnTo>
                <a:lnTo>
                  <a:pt x="256117" y="203790"/>
                </a:lnTo>
                <a:lnTo>
                  <a:pt x="262184" y="186229"/>
                </a:lnTo>
                <a:lnTo>
                  <a:pt x="269086" y="167854"/>
                </a:lnTo>
                <a:lnTo>
                  <a:pt x="284376" y="129657"/>
                </a:lnTo>
                <a:lnTo>
                  <a:pt x="321400" y="40002"/>
                </a:lnTo>
                <a:lnTo>
                  <a:pt x="327614" y="27507"/>
                </a:lnTo>
                <a:lnTo>
                  <a:pt x="333662" y="17271"/>
                </a:lnTo>
                <a:lnTo>
                  <a:pt x="339599" y="8543"/>
                </a:lnTo>
                <a:lnTo>
                  <a:pt x="343556" y="3677"/>
                </a:lnTo>
                <a:lnTo>
                  <a:pt x="346195" y="1385"/>
                </a:lnTo>
                <a:lnTo>
                  <a:pt x="350430" y="0"/>
                </a:lnTo>
                <a:lnTo>
                  <a:pt x="350777" y="5601"/>
                </a:lnTo>
                <a:lnTo>
                  <a:pt x="351164" y="27065"/>
                </a:lnTo>
                <a:lnTo>
                  <a:pt x="350313" y="44599"/>
                </a:lnTo>
                <a:lnTo>
                  <a:pt x="345520" y="110976"/>
                </a:lnTo>
                <a:lnTo>
                  <a:pt x="344064" y="150098"/>
                </a:lnTo>
                <a:lnTo>
                  <a:pt x="344628" y="165674"/>
                </a:lnTo>
                <a:lnTo>
                  <a:pt x="345957" y="178915"/>
                </a:lnTo>
                <a:lnTo>
                  <a:pt x="347796" y="190601"/>
                </a:lnTo>
                <a:lnTo>
                  <a:pt x="349974" y="199343"/>
                </a:lnTo>
                <a:lnTo>
                  <a:pt x="352378" y="206124"/>
                </a:lnTo>
                <a:lnTo>
                  <a:pt x="354934" y="211597"/>
                </a:lnTo>
                <a:lnTo>
                  <a:pt x="357590" y="215246"/>
                </a:lnTo>
                <a:lnTo>
                  <a:pt x="360313" y="217679"/>
                </a:lnTo>
                <a:lnTo>
                  <a:pt x="368617" y="2225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28"/>
          <p:cNvSpPr/>
          <p:nvPr/>
        </p:nvSpPr>
        <p:spPr>
          <a:xfrm>
            <a:off x="8502257" y="4236603"/>
            <a:ext cx="484581" cy="717704"/>
          </a:xfrm>
          <a:custGeom>
            <a:avLst/>
            <a:gdLst/>
            <a:ahLst/>
            <a:cxnLst/>
            <a:rect l="0" t="0" r="0" b="0"/>
            <a:pathLst>
              <a:path w="484581" h="717704">
                <a:moveTo>
                  <a:pt x="13093" y="41074"/>
                </a:moveTo>
                <a:lnTo>
                  <a:pt x="8542" y="50176"/>
                </a:lnTo>
                <a:lnTo>
                  <a:pt x="6308" y="62264"/>
                </a:lnTo>
                <a:lnTo>
                  <a:pt x="5050" y="82595"/>
                </a:lnTo>
                <a:lnTo>
                  <a:pt x="4677" y="103224"/>
                </a:lnTo>
                <a:lnTo>
                  <a:pt x="3638" y="119179"/>
                </a:lnTo>
                <a:lnTo>
                  <a:pt x="0" y="135795"/>
                </a:lnTo>
                <a:lnTo>
                  <a:pt x="289" y="155245"/>
                </a:lnTo>
                <a:lnTo>
                  <a:pt x="2640" y="175637"/>
                </a:lnTo>
                <a:lnTo>
                  <a:pt x="3684" y="194225"/>
                </a:lnTo>
                <a:lnTo>
                  <a:pt x="6688" y="209471"/>
                </a:lnTo>
                <a:lnTo>
                  <a:pt x="10246" y="223550"/>
                </a:lnTo>
                <a:lnTo>
                  <a:pt x="11827" y="239332"/>
                </a:lnTo>
                <a:lnTo>
                  <a:pt x="12718" y="259731"/>
                </a:lnTo>
                <a:lnTo>
                  <a:pt x="12982" y="273290"/>
                </a:lnTo>
                <a:lnTo>
                  <a:pt x="13972" y="274942"/>
                </a:lnTo>
                <a:lnTo>
                  <a:pt x="15583" y="275091"/>
                </a:lnTo>
                <a:lnTo>
                  <a:pt x="17611" y="274238"/>
                </a:lnTo>
                <a:lnTo>
                  <a:pt x="18962" y="271764"/>
                </a:lnTo>
                <a:lnTo>
                  <a:pt x="20463" y="263935"/>
                </a:lnTo>
                <a:lnTo>
                  <a:pt x="20865" y="253466"/>
                </a:lnTo>
                <a:lnTo>
                  <a:pt x="21309" y="221513"/>
                </a:lnTo>
                <a:lnTo>
                  <a:pt x="24286" y="203277"/>
                </a:lnTo>
                <a:lnTo>
                  <a:pt x="29127" y="184451"/>
                </a:lnTo>
                <a:lnTo>
                  <a:pt x="35212" y="165234"/>
                </a:lnTo>
                <a:lnTo>
                  <a:pt x="42126" y="146708"/>
                </a:lnTo>
                <a:lnTo>
                  <a:pt x="49593" y="128641"/>
                </a:lnTo>
                <a:lnTo>
                  <a:pt x="68676" y="86070"/>
                </a:lnTo>
                <a:lnTo>
                  <a:pt x="78754" y="66787"/>
                </a:lnTo>
                <a:lnTo>
                  <a:pt x="92757" y="45517"/>
                </a:lnTo>
                <a:lnTo>
                  <a:pt x="105967" y="30984"/>
                </a:lnTo>
                <a:lnTo>
                  <a:pt x="117235" y="22302"/>
                </a:lnTo>
                <a:lnTo>
                  <a:pt x="125418" y="18444"/>
                </a:lnTo>
                <a:lnTo>
                  <a:pt x="139813" y="15628"/>
                </a:lnTo>
                <a:lnTo>
                  <a:pt x="143391" y="23097"/>
                </a:lnTo>
                <a:lnTo>
                  <a:pt x="150759" y="40828"/>
                </a:lnTo>
                <a:lnTo>
                  <a:pt x="153448" y="46625"/>
                </a:lnTo>
                <a:lnTo>
                  <a:pt x="155240" y="60967"/>
                </a:lnTo>
                <a:lnTo>
                  <a:pt x="156435" y="81006"/>
                </a:lnTo>
                <a:lnTo>
                  <a:pt x="158353" y="147493"/>
                </a:lnTo>
                <a:lnTo>
                  <a:pt x="159463" y="158692"/>
                </a:lnTo>
                <a:lnTo>
                  <a:pt x="161156" y="169969"/>
                </a:lnTo>
                <a:lnTo>
                  <a:pt x="164624" y="189801"/>
                </a:lnTo>
                <a:lnTo>
                  <a:pt x="166165" y="201790"/>
                </a:lnTo>
                <a:lnTo>
                  <a:pt x="169390" y="210294"/>
                </a:lnTo>
                <a:lnTo>
                  <a:pt x="171584" y="213894"/>
                </a:lnTo>
                <a:lnTo>
                  <a:pt x="173998" y="215343"/>
                </a:lnTo>
                <a:lnTo>
                  <a:pt x="176560" y="215356"/>
                </a:lnTo>
                <a:lnTo>
                  <a:pt x="179221" y="214412"/>
                </a:lnTo>
                <a:lnTo>
                  <a:pt x="184718" y="210823"/>
                </a:lnTo>
                <a:lnTo>
                  <a:pt x="196008" y="200758"/>
                </a:lnTo>
                <a:lnTo>
                  <a:pt x="201703" y="190150"/>
                </a:lnTo>
                <a:lnTo>
                  <a:pt x="208362" y="176863"/>
                </a:lnTo>
                <a:lnTo>
                  <a:pt x="217672" y="164607"/>
                </a:lnTo>
                <a:lnTo>
                  <a:pt x="220916" y="157719"/>
                </a:lnTo>
                <a:lnTo>
                  <a:pt x="224521" y="142447"/>
                </a:lnTo>
                <a:lnTo>
                  <a:pt x="231204" y="126134"/>
                </a:lnTo>
                <a:lnTo>
                  <a:pt x="241475" y="105549"/>
                </a:lnTo>
                <a:lnTo>
                  <a:pt x="255566" y="74174"/>
                </a:lnTo>
                <a:lnTo>
                  <a:pt x="262372" y="57426"/>
                </a:lnTo>
                <a:lnTo>
                  <a:pt x="268814" y="40546"/>
                </a:lnTo>
                <a:lnTo>
                  <a:pt x="275013" y="23577"/>
                </a:lnTo>
                <a:lnTo>
                  <a:pt x="281902" y="7263"/>
                </a:lnTo>
                <a:lnTo>
                  <a:pt x="286324" y="0"/>
                </a:lnTo>
                <a:lnTo>
                  <a:pt x="287639" y="356"/>
                </a:lnTo>
                <a:lnTo>
                  <a:pt x="291641" y="3292"/>
                </a:lnTo>
                <a:lnTo>
                  <a:pt x="293089" y="6361"/>
                </a:lnTo>
                <a:lnTo>
                  <a:pt x="296081" y="22640"/>
                </a:lnTo>
                <a:lnTo>
                  <a:pt x="300155" y="43994"/>
                </a:lnTo>
                <a:lnTo>
                  <a:pt x="300061" y="64279"/>
                </a:lnTo>
                <a:lnTo>
                  <a:pt x="298703" y="73689"/>
                </a:lnTo>
                <a:lnTo>
                  <a:pt x="299733" y="91765"/>
                </a:lnTo>
                <a:lnTo>
                  <a:pt x="301341" y="100585"/>
                </a:lnTo>
                <a:lnTo>
                  <a:pt x="302414" y="130278"/>
                </a:lnTo>
                <a:lnTo>
                  <a:pt x="304275" y="323955"/>
                </a:lnTo>
                <a:lnTo>
                  <a:pt x="303417" y="344913"/>
                </a:lnTo>
                <a:lnTo>
                  <a:pt x="301892" y="362696"/>
                </a:lnTo>
                <a:lnTo>
                  <a:pt x="288051" y="468671"/>
                </a:lnTo>
                <a:lnTo>
                  <a:pt x="281171" y="505209"/>
                </a:lnTo>
                <a:lnTo>
                  <a:pt x="272774" y="542902"/>
                </a:lnTo>
                <a:lnTo>
                  <a:pt x="263366" y="581367"/>
                </a:lnTo>
                <a:lnTo>
                  <a:pt x="255189" y="609867"/>
                </a:lnTo>
                <a:lnTo>
                  <a:pt x="247832" y="631724"/>
                </a:lnTo>
                <a:lnTo>
                  <a:pt x="235532" y="662678"/>
                </a:lnTo>
                <a:lnTo>
                  <a:pt x="226890" y="682785"/>
                </a:lnTo>
                <a:lnTo>
                  <a:pt x="217333" y="695531"/>
                </a:lnTo>
                <a:lnTo>
                  <a:pt x="203784" y="708063"/>
                </a:lnTo>
                <a:lnTo>
                  <a:pt x="200228" y="711475"/>
                </a:lnTo>
                <a:lnTo>
                  <a:pt x="196905" y="713751"/>
                </a:lnTo>
                <a:lnTo>
                  <a:pt x="190672" y="716279"/>
                </a:lnTo>
                <a:lnTo>
                  <a:pt x="181809" y="717703"/>
                </a:lnTo>
                <a:lnTo>
                  <a:pt x="173485" y="715495"/>
                </a:lnTo>
                <a:lnTo>
                  <a:pt x="168598" y="713573"/>
                </a:lnTo>
                <a:lnTo>
                  <a:pt x="165341" y="711339"/>
                </a:lnTo>
                <a:lnTo>
                  <a:pt x="163169" y="708898"/>
                </a:lnTo>
                <a:lnTo>
                  <a:pt x="155033" y="690750"/>
                </a:lnTo>
                <a:lnTo>
                  <a:pt x="147615" y="669861"/>
                </a:lnTo>
                <a:lnTo>
                  <a:pt x="142486" y="642036"/>
                </a:lnTo>
                <a:lnTo>
                  <a:pt x="137910" y="624399"/>
                </a:lnTo>
                <a:lnTo>
                  <a:pt x="137782" y="604495"/>
                </a:lnTo>
                <a:lnTo>
                  <a:pt x="139082" y="593853"/>
                </a:lnTo>
                <a:lnTo>
                  <a:pt x="139948" y="581995"/>
                </a:lnTo>
                <a:lnTo>
                  <a:pt x="140526" y="569329"/>
                </a:lnTo>
                <a:lnTo>
                  <a:pt x="140911" y="556121"/>
                </a:lnTo>
                <a:lnTo>
                  <a:pt x="142120" y="543506"/>
                </a:lnTo>
                <a:lnTo>
                  <a:pt x="143878" y="531286"/>
                </a:lnTo>
                <a:lnTo>
                  <a:pt x="146003" y="519330"/>
                </a:lnTo>
                <a:lnTo>
                  <a:pt x="149324" y="507548"/>
                </a:lnTo>
                <a:lnTo>
                  <a:pt x="153444" y="495885"/>
                </a:lnTo>
                <a:lnTo>
                  <a:pt x="158096" y="484299"/>
                </a:lnTo>
                <a:lnTo>
                  <a:pt x="182845" y="427035"/>
                </a:lnTo>
                <a:lnTo>
                  <a:pt x="191983" y="408871"/>
                </a:lnTo>
                <a:lnTo>
                  <a:pt x="200933" y="392953"/>
                </a:lnTo>
                <a:lnTo>
                  <a:pt x="209756" y="378530"/>
                </a:lnTo>
                <a:lnTo>
                  <a:pt x="249481" y="317274"/>
                </a:lnTo>
                <a:lnTo>
                  <a:pt x="262125" y="299502"/>
                </a:lnTo>
                <a:lnTo>
                  <a:pt x="273412" y="284797"/>
                </a:lnTo>
                <a:lnTo>
                  <a:pt x="283794" y="272136"/>
                </a:lnTo>
                <a:lnTo>
                  <a:pt x="294525" y="259885"/>
                </a:lnTo>
                <a:lnTo>
                  <a:pt x="305489" y="247908"/>
                </a:lnTo>
                <a:lnTo>
                  <a:pt x="329738" y="222536"/>
                </a:lnTo>
                <a:lnTo>
                  <a:pt x="359563" y="192209"/>
                </a:lnTo>
                <a:lnTo>
                  <a:pt x="375518" y="178025"/>
                </a:lnTo>
                <a:lnTo>
                  <a:pt x="391870" y="164760"/>
                </a:lnTo>
                <a:lnTo>
                  <a:pt x="420516" y="142718"/>
                </a:lnTo>
                <a:lnTo>
                  <a:pt x="429488" y="135507"/>
                </a:lnTo>
                <a:lnTo>
                  <a:pt x="442949" y="124954"/>
                </a:lnTo>
                <a:lnTo>
                  <a:pt x="455283" y="117089"/>
                </a:lnTo>
                <a:lnTo>
                  <a:pt x="468385" y="107307"/>
                </a:lnTo>
                <a:lnTo>
                  <a:pt x="473750" y="102926"/>
                </a:lnTo>
                <a:lnTo>
                  <a:pt x="484580" y="839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29"/>
          <p:cNvSpPr/>
          <p:nvPr/>
        </p:nvSpPr>
        <p:spPr>
          <a:xfrm>
            <a:off x="8301037" y="4209097"/>
            <a:ext cx="128589" cy="60008"/>
          </a:xfrm>
          <a:custGeom>
            <a:avLst/>
            <a:gdLst/>
            <a:ahLst/>
            <a:cxnLst/>
            <a:rect l="0" t="0" r="0" b="0"/>
            <a:pathLst>
              <a:path w="128589" h="60008">
                <a:moveTo>
                  <a:pt x="0" y="60007"/>
                </a:moveTo>
                <a:lnTo>
                  <a:pt x="9102" y="46355"/>
                </a:lnTo>
                <a:lnTo>
                  <a:pt x="12736" y="42333"/>
                </a:lnTo>
                <a:lnTo>
                  <a:pt x="16110" y="39652"/>
                </a:lnTo>
                <a:lnTo>
                  <a:pt x="19312" y="37865"/>
                </a:lnTo>
                <a:lnTo>
                  <a:pt x="27951" y="33339"/>
                </a:lnTo>
                <a:lnTo>
                  <a:pt x="32921" y="30799"/>
                </a:lnTo>
                <a:lnTo>
                  <a:pt x="36235" y="28152"/>
                </a:lnTo>
                <a:lnTo>
                  <a:pt x="38444" y="25436"/>
                </a:lnTo>
                <a:lnTo>
                  <a:pt x="39917" y="22672"/>
                </a:lnTo>
                <a:lnTo>
                  <a:pt x="41852" y="20830"/>
                </a:lnTo>
                <a:lnTo>
                  <a:pt x="44093" y="19602"/>
                </a:lnTo>
                <a:lnTo>
                  <a:pt x="46541" y="18783"/>
                </a:lnTo>
                <a:lnTo>
                  <a:pt x="54839" y="17284"/>
                </a:lnTo>
                <a:lnTo>
                  <a:pt x="81841" y="13080"/>
                </a:lnTo>
                <a:lnTo>
                  <a:pt x="92661" y="10625"/>
                </a:lnTo>
                <a:lnTo>
                  <a:pt x="100826" y="8036"/>
                </a:lnTo>
                <a:lnTo>
                  <a:pt x="107222" y="5357"/>
                </a:lnTo>
                <a:lnTo>
                  <a:pt x="112440" y="3572"/>
                </a:lnTo>
                <a:lnTo>
                  <a:pt x="116870" y="2381"/>
                </a:lnTo>
                <a:lnTo>
                  <a:pt x="12858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30"/>
          <p:cNvSpPr/>
          <p:nvPr/>
        </p:nvSpPr>
        <p:spPr>
          <a:xfrm>
            <a:off x="843473" y="4569653"/>
            <a:ext cx="366392" cy="325200"/>
          </a:xfrm>
          <a:custGeom>
            <a:avLst/>
            <a:gdLst/>
            <a:ahLst/>
            <a:cxnLst/>
            <a:rect l="0" t="0" r="0" b="0"/>
            <a:pathLst>
              <a:path w="366392" h="325200">
                <a:moveTo>
                  <a:pt x="299526" y="42351"/>
                </a:moveTo>
                <a:lnTo>
                  <a:pt x="281323" y="37801"/>
                </a:lnTo>
                <a:lnTo>
                  <a:pt x="275008" y="36460"/>
                </a:lnTo>
                <a:lnTo>
                  <a:pt x="265452" y="34970"/>
                </a:lnTo>
                <a:lnTo>
                  <a:pt x="255490" y="36849"/>
                </a:lnTo>
                <a:lnTo>
                  <a:pt x="250166" y="38683"/>
                </a:lnTo>
                <a:lnTo>
                  <a:pt x="243760" y="39906"/>
                </a:lnTo>
                <a:lnTo>
                  <a:pt x="236631" y="40721"/>
                </a:lnTo>
                <a:lnTo>
                  <a:pt x="229021" y="41264"/>
                </a:lnTo>
                <a:lnTo>
                  <a:pt x="218233" y="43532"/>
                </a:lnTo>
                <a:lnTo>
                  <a:pt x="205326" y="46949"/>
                </a:lnTo>
                <a:lnTo>
                  <a:pt x="177649" y="54872"/>
                </a:lnTo>
                <a:lnTo>
                  <a:pt x="128838" y="67720"/>
                </a:lnTo>
                <a:lnTo>
                  <a:pt x="117154" y="70694"/>
                </a:lnTo>
                <a:lnTo>
                  <a:pt x="108412" y="73629"/>
                </a:lnTo>
                <a:lnTo>
                  <a:pt x="101632" y="76538"/>
                </a:lnTo>
                <a:lnTo>
                  <a:pt x="84999" y="85184"/>
                </a:lnTo>
                <a:lnTo>
                  <a:pt x="79355" y="88051"/>
                </a:lnTo>
                <a:lnTo>
                  <a:pt x="71783" y="92821"/>
                </a:lnTo>
                <a:lnTo>
                  <a:pt x="62925" y="98858"/>
                </a:lnTo>
                <a:lnTo>
                  <a:pt x="53210" y="105740"/>
                </a:lnTo>
                <a:lnTo>
                  <a:pt x="45780" y="111281"/>
                </a:lnTo>
                <a:lnTo>
                  <a:pt x="34985" y="119977"/>
                </a:lnTo>
                <a:lnTo>
                  <a:pt x="27013" y="127016"/>
                </a:lnTo>
                <a:lnTo>
                  <a:pt x="17169" y="136335"/>
                </a:lnTo>
                <a:lnTo>
                  <a:pt x="14133" y="139297"/>
                </a:lnTo>
                <a:lnTo>
                  <a:pt x="11157" y="145082"/>
                </a:lnTo>
                <a:lnTo>
                  <a:pt x="8220" y="152749"/>
                </a:lnTo>
                <a:lnTo>
                  <a:pt x="5310" y="161670"/>
                </a:lnTo>
                <a:lnTo>
                  <a:pt x="3369" y="168569"/>
                </a:lnTo>
                <a:lnTo>
                  <a:pt x="2076" y="174122"/>
                </a:lnTo>
                <a:lnTo>
                  <a:pt x="1214" y="178776"/>
                </a:lnTo>
                <a:lnTo>
                  <a:pt x="639" y="184736"/>
                </a:lnTo>
                <a:lnTo>
                  <a:pt x="255" y="191567"/>
                </a:lnTo>
                <a:lnTo>
                  <a:pt x="0" y="198979"/>
                </a:lnTo>
                <a:lnTo>
                  <a:pt x="782" y="208682"/>
                </a:lnTo>
                <a:lnTo>
                  <a:pt x="2256" y="219914"/>
                </a:lnTo>
                <a:lnTo>
                  <a:pt x="4191" y="232164"/>
                </a:lnTo>
                <a:lnTo>
                  <a:pt x="7386" y="242236"/>
                </a:lnTo>
                <a:lnTo>
                  <a:pt x="11421" y="250855"/>
                </a:lnTo>
                <a:lnTo>
                  <a:pt x="16016" y="258506"/>
                </a:lnTo>
                <a:lnTo>
                  <a:pt x="20985" y="265512"/>
                </a:lnTo>
                <a:lnTo>
                  <a:pt x="26202" y="272088"/>
                </a:lnTo>
                <a:lnTo>
                  <a:pt x="31585" y="278377"/>
                </a:lnTo>
                <a:lnTo>
                  <a:pt x="40889" y="286379"/>
                </a:lnTo>
                <a:lnTo>
                  <a:pt x="52806" y="295524"/>
                </a:lnTo>
                <a:lnTo>
                  <a:pt x="66466" y="305431"/>
                </a:lnTo>
                <a:lnTo>
                  <a:pt x="77478" y="312035"/>
                </a:lnTo>
                <a:lnTo>
                  <a:pt x="86724" y="316438"/>
                </a:lnTo>
                <a:lnTo>
                  <a:pt x="94793" y="319374"/>
                </a:lnTo>
                <a:lnTo>
                  <a:pt x="102078" y="321331"/>
                </a:lnTo>
                <a:lnTo>
                  <a:pt x="108839" y="322635"/>
                </a:lnTo>
                <a:lnTo>
                  <a:pt x="115251" y="323505"/>
                </a:lnTo>
                <a:lnTo>
                  <a:pt x="121431" y="324085"/>
                </a:lnTo>
                <a:lnTo>
                  <a:pt x="127456" y="324471"/>
                </a:lnTo>
                <a:lnTo>
                  <a:pt x="139231" y="324900"/>
                </a:lnTo>
                <a:lnTo>
                  <a:pt x="162312" y="325176"/>
                </a:lnTo>
                <a:lnTo>
                  <a:pt x="168045" y="325199"/>
                </a:lnTo>
                <a:lnTo>
                  <a:pt x="174725" y="324261"/>
                </a:lnTo>
                <a:lnTo>
                  <a:pt x="182035" y="322684"/>
                </a:lnTo>
                <a:lnTo>
                  <a:pt x="189767" y="320680"/>
                </a:lnTo>
                <a:lnTo>
                  <a:pt x="196826" y="318392"/>
                </a:lnTo>
                <a:lnTo>
                  <a:pt x="203437" y="315913"/>
                </a:lnTo>
                <a:lnTo>
                  <a:pt x="209749" y="313308"/>
                </a:lnTo>
                <a:lnTo>
                  <a:pt x="215862" y="310620"/>
                </a:lnTo>
                <a:lnTo>
                  <a:pt x="227735" y="305092"/>
                </a:lnTo>
                <a:lnTo>
                  <a:pt x="245129" y="296625"/>
                </a:lnTo>
                <a:lnTo>
                  <a:pt x="250879" y="292829"/>
                </a:lnTo>
                <a:lnTo>
                  <a:pt x="256617" y="288395"/>
                </a:lnTo>
                <a:lnTo>
                  <a:pt x="267121" y="279339"/>
                </a:lnTo>
                <a:lnTo>
                  <a:pt x="274964" y="272139"/>
                </a:lnTo>
                <a:lnTo>
                  <a:pt x="284165" y="265765"/>
                </a:lnTo>
                <a:lnTo>
                  <a:pt x="289285" y="262731"/>
                </a:lnTo>
                <a:lnTo>
                  <a:pt x="297515" y="254281"/>
                </a:lnTo>
                <a:lnTo>
                  <a:pt x="301043" y="249360"/>
                </a:lnTo>
                <a:lnTo>
                  <a:pt x="308157" y="241318"/>
                </a:lnTo>
                <a:lnTo>
                  <a:pt x="328763" y="219681"/>
                </a:lnTo>
                <a:lnTo>
                  <a:pt x="336162" y="210101"/>
                </a:lnTo>
                <a:lnTo>
                  <a:pt x="341095" y="201810"/>
                </a:lnTo>
                <a:lnTo>
                  <a:pt x="344384" y="194377"/>
                </a:lnTo>
                <a:lnTo>
                  <a:pt x="347529" y="184659"/>
                </a:lnTo>
                <a:lnTo>
                  <a:pt x="350578" y="173419"/>
                </a:lnTo>
                <a:lnTo>
                  <a:pt x="353563" y="161162"/>
                </a:lnTo>
                <a:lnTo>
                  <a:pt x="359420" y="134844"/>
                </a:lnTo>
                <a:lnTo>
                  <a:pt x="362316" y="121158"/>
                </a:lnTo>
                <a:lnTo>
                  <a:pt x="364246" y="110129"/>
                </a:lnTo>
                <a:lnTo>
                  <a:pt x="365533" y="100871"/>
                </a:lnTo>
                <a:lnTo>
                  <a:pt x="366391" y="92795"/>
                </a:lnTo>
                <a:lnTo>
                  <a:pt x="366010" y="86458"/>
                </a:lnTo>
                <a:lnTo>
                  <a:pt x="364804" y="81281"/>
                </a:lnTo>
                <a:lnTo>
                  <a:pt x="363047" y="76877"/>
                </a:lnTo>
                <a:lnTo>
                  <a:pt x="359971" y="70131"/>
                </a:lnTo>
                <a:lnTo>
                  <a:pt x="351473" y="52476"/>
                </a:lnTo>
                <a:lnTo>
                  <a:pt x="347493" y="45291"/>
                </a:lnTo>
                <a:lnTo>
                  <a:pt x="343886" y="39548"/>
                </a:lnTo>
                <a:lnTo>
                  <a:pt x="340530" y="34768"/>
                </a:lnTo>
                <a:lnTo>
                  <a:pt x="331720" y="26916"/>
                </a:lnTo>
                <a:lnTo>
                  <a:pt x="321455" y="20252"/>
                </a:lnTo>
                <a:lnTo>
                  <a:pt x="310542" y="14114"/>
                </a:lnTo>
                <a:lnTo>
                  <a:pt x="299342" y="8212"/>
                </a:lnTo>
                <a:lnTo>
                  <a:pt x="288015" y="3366"/>
                </a:lnTo>
                <a:lnTo>
                  <a:pt x="276630" y="1212"/>
                </a:lnTo>
                <a:lnTo>
                  <a:pt x="269022" y="638"/>
                </a:lnTo>
                <a:lnTo>
                  <a:pt x="260140" y="255"/>
                </a:lnTo>
                <a:lnTo>
                  <a:pt x="250409" y="0"/>
                </a:lnTo>
                <a:lnTo>
                  <a:pt x="242016" y="782"/>
                </a:lnTo>
                <a:lnTo>
                  <a:pt x="234517" y="2256"/>
                </a:lnTo>
                <a:lnTo>
                  <a:pt x="213801" y="80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31"/>
          <p:cNvSpPr/>
          <p:nvPr/>
        </p:nvSpPr>
        <p:spPr>
          <a:xfrm>
            <a:off x="414340" y="5126354"/>
            <a:ext cx="77150" cy="629010"/>
          </a:xfrm>
          <a:custGeom>
            <a:avLst/>
            <a:gdLst/>
            <a:ahLst/>
            <a:cxnLst/>
            <a:rect l="0" t="0" r="0" b="0"/>
            <a:pathLst>
              <a:path w="77150" h="629010">
                <a:moveTo>
                  <a:pt x="8569" y="0"/>
                </a:moveTo>
                <a:lnTo>
                  <a:pt x="4019" y="4552"/>
                </a:lnTo>
                <a:lnTo>
                  <a:pt x="2678" y="6844"/>
                </a:lnTo>
                <a:lnTo>
                  <a:pt x="1189" y="11932"/>
                </a:lnTo>
                <a:lnTo>
                  <a:pt x="232" y="29803"/>
                </a:lnTo>
                <a:lnTo>
                  <a:pt x="28" y="61863"/>
                </a:lnTo>
                <a:lnTo>
                  <a:pt x="0" y="209279"/>
                </a:lnTo>
                <a:lnTo>
                  <a:pt x="951" y="226197"/>
                </a:lnTo>
                <a:lnTo>
                  <a:pt x="2538" y="241285"/>
                </a:lnTo>
                <a:lnTo>
                  <a:pt x="4549" y="255155"/>
                </a:lnTo>
                <a:lnTo>
                  <a:pt x="9322" y="303585"/>
                </a:lnTo>
                <a:lnTo>
                  <a:pt x="11929" y="333835"/>
                </a:lnTo>
                <a:lnTo>
                  <a:pt x="13667" y="358764"/>
                </a:lnTo>
                <a:lnTo>
                  <a:pt x="15597" y="399164"/>
                </a:lnTo>
                <a:lnTo>
                  <a:pt x="17065" y="419462"/>
                </a:lnTo>
                <a:lnTo>
                  <a:pt x="21235" y="462335"/>
                </a:lnTo>
                <a:lnTo>
                  <a:pt x="23681" y="479674"/>
                </a:lnTo>
                <a:lnTo>
                  <a:pt x="26264" y="494090"/>
                </a:lnTo>
                <a:lnTo>
                  <a:pt x="28938" y="506559"/>
                </a:lnTo>
                <a:lnTo>
                  <a:pt x="34450" y="535653"/>
                </a:lnTo>
                <a:lnTo>
                  <a:pt x="37253" y="551412"/>
                </a:lnTo>
                <a:lnTo>
                  <a:pt x="41027" y="566681"/>
                </a:lnTo>
                <a:lnTo>
                  <a:pt x="45448" y="581623"/>
                </a:lnTo>
                <a:lnTo>
                  <a:pt x="57129" y="617068"/>
                </a:lnTo>
                <a:lnTo>
                  <a:pt x="59040" y="620929"/>
                </a:lnTo>
                <a:lnTo>
                  <a:pt x="61266" y="624455"/>
                </a:lnTo>
                <a:lnTo>
                  <a:pt x="63703" y="627759"/>
                </a:lnTo>
                <a:lnTo>
                  <a:pt x="66280" y="629009"/>
                </a:lnTo>
                <a:lnTo>
                  <a:pt x="68951" y="628890"/>
                </a:lnTo>
                <a:lnTo>
                  <a:pt x="77149" y="6257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32"/>
          <p:cNvSpPr/>
          <p:nvPr/>
        </p:nvSpPr>
        <p:spPr>
          <a:xfrm>
            <a:off x="371474" y="5143689"/>
            <a:ext cx="272479" cy="205528"/>
          </a:xfrm>
          <a:custGeom>
            <a:avLst/>
            <a:gdLst/>
            <a:ahLst/>
            <a:cxnLst/>
            <a:rect l="0" t="0" r="0" b="0"/>
            <a:pathLst>
              <a:path w="272479" h="205528">
                <a:moveTo>
                  <a:pt x="25718" y="68390"/>
                </a:moveTo>
                <a:lnTo>
                  <a:pt x="58639" y="35469"/>
                </a:lnTo>
                <a:lnTo>
                  <a:pt x="66716" y="30251"/>
                </a:lnTo>
                <a:lnTo>
                  <a:pt x="76862" y="24866"/>
                </a:lnTo>
                <a:lnTo>
                  <a:pt x="88389" y="19372"/>
                </a:lnTo>
                <a:lnTo>
                  <a:pt x="99884" y="14756"/>
                </a:lnTo>
                <a:lnTo>
                  <a:pt x="111357" y="10727"/>
                </a:lnTo>
                <a:lnTo>
                  <a:pt x="122815" y="7088"/>
                </a:lnTo>
                <a:lnTo>
                  <a:pt x="133312" y="4663"/>
                </a:lnTo>
                <a:lnTo>
                  <a:pt x="143167" y="3045"/>
                </a:lnTo>
                <a:lnTo>
                  <a:pt x="152595" y="1967"/>
                </a:lnTo>
                <a:lnTo>
                  <a:pt x="160785" y="1248"/>
                </a:lnTo>
                <a:lnTo>
                  <a:pt x="168150" y="769"/>
                </a:lnTo>
                <a:lnTo>
                  <a:pt x="181414" y="236"/>
                </a:lnTo>
                <a:lnTo>
                  <a:pt x="193658" y="0"/>
                </a:lnTo>
                <a:lnTo>
                  <a:pt x="199591" y="890"/>
                </a:lnTo>
                <a:lnTo>
                  <a:pt x="205451" y="2435"/>
                </a:lnTo>
                <a:lnTo>
                  <a:pt x="211262" y="4418"/>
                </a:lnTo>
                <a:lnTo>
                  <a:pt x="217042" y="5739"/>
                </a:lnTo>
                <a:lnTo>
                  <a:pt x="222800" y="6621"/>
                </a:lnTo>
                <a:lnTo>
                  <a:pt x="228543" y="7208"/>
                </a:lnTo>
                <a:lnTo>
                  <a:pt x="234277" y="9505"/>
                </a:lnTo>
                <a:lnTo>
                  <a:pt x="240005" y="12941"/>
                </a:lnTo>
                <a:lnTo>
                  <a:pt x="245728" y="17137"/>
                </a:lnTo>
                <a:lnTo>
                  <a:pt x="250497" y="21839"/>
                </a:lnTo>
                <a:lnTo>
                  <a:pt x="254628" y="26879"/>
                </a:lnTo>
                <a:lnTo>
                  <a:pt x="258335" y="32144"/>
                </a:lnTo>
                <a:lnTo>
                  <a:pt x="261758" y="38511"/>
                </a:lnTo>
                <a:lnTo>
                  <a:pt x="264993" y="45614"/>
                </a:lnTo>
                <a:lnTo>
                  <a:pt x="268102" y="53206"/>
                </a:lnTo>
                <a:lnTo>
                  <a:pt x="270175" y="60172"/>
                </a:lnTo>
                <a:lnTo>
                  <a:pt x="271557" y="66722"/>
                </a:lnTo>
                <a:lnTo>
                  <a:pt x="272478" y="72993"/>
                </a:lnTo>
                <a:lnTo>
                  <a:pt x="272140" y="79079"/>
                </a:lnTo>
                <a:lnTo>
                  <a:pt x="270962" y="85041"/>
                </a:lnTo>
                <a:lnTo>
                  <a:pt x="269224" y="90921"/>
                </a:lnTo>
                <a:lnTo>
                  <a:pt x="267113" y="96746"/>
                </a:lnTo>
                <a:lnTo>
                  <a:pt x="264753" y="102534"/>
                </a:lnTo>
                <a:lnTo>
                  <a:pt x="262227" y="108298"/>
                </a:lnTo>
                <a:lnTo>
                  <a:pt x="258638" y="114045"/>
                </a:lnTo>
                <a:lnTo>
                  <a:pt x="254341" y="119782"/>
                </a:lnTo>
                <a:lnTo>
                  <a:pt x="249570" y="125512"/>
                </a:lnTo>
                <a:lnTo>
                  <a:pt x="244486" y="131237"/>
                </a:lnTo>
                <a:lnTo>
                  <a:pt x="233756" y="142677"/>
                </a:lnTo>
                <a:lnTo>
                  <a:pt x="228227" y="147443"/>
                </a:lnTo>
                <a:lnTo>
                  <a:pt x="222637" y="151572"/>
                </a:lnTo>
                <a:lnTo>
                  <a:pt x="195425" y="169594"/>
                </a:lnTo>
                <a:lnTo>
                  <a:pt x="188386" y="173960"/>
                </a:lnTo>
                <a:lnTo>
                  <a:pt x="181789" y="177823"/>
                </a:lnTo>
                <a:lnTo>
                  <a:pt x="175485" y="181351"/>
                </a:lnTo>
                <a:lnTo>
                  <a:pt x="166520" y="185607"/>
                </a:lnTo>
                <a:lnTo>
                  <a:pt x="143859" y="195417"/>
                </a:lnTo>
                <a:lnTo>
                  <a:pt x="134006" y="198795"/>
                </a:lnTo>
                <a:lnTo>
                  <a:pt x="125533" y="201047"/>
                </a:lnTo>
                <a:lnTo>
                  <a:pt x="117979" y="202548"/>
                </a:lnTo>
                <a:lnTo>
                  <a:pt x="111038" y="203549"/>
                </a:lnTo>
                <a:lnTo>
                  <a:pt x="104505" y="204216"/>
                </a:lnTo>
                <a:lnTo>
                  <a:pt x="98245" y="204661"/>
                </a:lnTo>
                <a:lnTo>
                  <a:pt x="92167" y="204958"/>
                </a:lnTo>
                <a:lnTo>
                  <a:pt x="80333" y="205287"/>
                </a:lnTo>
                <a:lnTo>
                  <a:pt x="36647" y="205527"/>
                </a:lnTo>
                <a:lnTo>
                  <a:pt x="28242" y="204582"/>
                </a:lnTo>
                <a:lnTo>
                  <a:pt x="20733" y="203000"/>
                </a:lnTo>
                <a:lnTo>
                  <a:pt x="0" y="1969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33"/>
          <p:cNvSpPr/>
          <p:nvPr/>
        </p:nvSpPr>
        <p:spPr>
          <a:xfrm>
            <a:off x="697229" y="5152593"/>
            <a:ext cx="282894" cy="204665"/>
          </a:xfrm>
          <a:custGeom>
            <a:avLst/>
            <a:gdLst/>
            <a:ahLst/>
            <a:cxnLst/>
            <a:rect l="0" t="0" r="0" b="0"/>
            <a:pathLst>
              <a:path w="282894" h="204665">
                <a:moveTo>
                  <a:pt x="0" y="128067"/>
                </a:moveTo>
                <a:lnTo>
                  <a:pt x="13653" y="132618"/>
                </a:lnTo>
                <a:lnTo>
                  <a:pt x="19580" y="133958"/>
                </a:lnTo>
                <a:lnTo>
                  <a:pt x="25436" y="134852"/>
                </a:lnTo>
                <a:lnTo>
                  <a:pt x="31245" y="135448"/>
                </a:lnTo>
                <a:lnTo>
                  <a:pt x="37023" y="134892"/>
                </a:lnTo>
                <a:lnTo>
                  <a:pt x="42779" y="133569"/>
                </a:lnTo>
                <a:lnTo>
                  <a:pt x="48522" y="131736"/>
                </a:lnTo>
                <a:lnTo>
                  <a:pt x="53303" y="130512"/>
                </a:lnTo>
                <a:lnTo>
                  <a:pt x="61156" y="129154"/>
                </a:lnTo>
                <a:lnTo>
                  <a:pt x="65536" y="127839"/>
                </a:lnTo>
                <a:lnTo>
                  <a:pt x="70361" y="126010"/>
                </a:lnTo>
                <a:lnTo>
                  <a:pt x="75482" y="123838"/>
                </a:lnTo>
                <a:lnTo>
                  <a:pt x="86253" y="118885"/>
                </a:lnTo>
                <a:lnTo>
                  <a:pt x="108690" y="107944"/>
                </a:lnTo>
                <a:lnTo>
                  <a:pt x="115322" y="104174"/>
                </a:lnTo>
                <a:lnTo>
                  <a:pt x="122602" y="99755"/>
                </a:lnTo>
                <a:lnTo>
                  <a:pt x="130312" y="94905"/>
                </a:lnTo>
                <a:lnTo>
                  <a:pt x="136405" y="90719"/>
                </a:lnTo>
                <a:lnTo>
                  <a:pt x="141419" y="86976"/>
                </a:lnTo>
                <a:lnTo>
                  <a:pt x="145715" y="83528"/>
                </a:lnTo>
                <a:lnTo>
                  <a:pt x="150483" y="79324"/>
                </a:lnTo>
                <a:lnTo>
                  <a:pt x="155567" y="74617"/>
                </a:lnTo>
                <a:lnTo>
                  <a:pt x="172864" y="57925"/>
                </a:lnTo>
                <a:lnTo>
                  <a:pt x="176203" y="52730"/>
                </a:lnTo>
                <a:lnTo>
                  <a:pt x="179381" y="46410"/>
                </a:lnTo>
                <a:lnTo>
                  <a:pt x="182452" y="39339"/>
                </a:lnTo>
                <a:lnTo>
                  <a:pt x="184500" y="33672"/>
                </a:lnTo>
                <a:lnTo>
                  <a:pt x="185865" y="28942"/>
                </a:lnTo>
                <a:lnTo>
                  <a:pt x="186775" y="24836"/>
                </a:lnTo>
                <a:lnTo>
                  <a:pt x="187382" y="21146"/>
                </a:lnTo>
                <a:lnTo>
                  <a:pt x="187787" y="17734"/>
                </a:lnTo>
                <a:lnTo>
                  <a:pt x="188056" y="14507"/>
                </a:lnTo>
                <a:lnTo>
                  <a:pt x="187283" y="11402"/>
                </a:lnTo>
                <a:lnTo>
                  <a:pt x="183885" y="5413"/>
                </a:lnTo>
                <a:lnTo>
                  <a:pt x="179740" y="3435"/>
                </a:lnTo>
                <a:lnTo>
                  <a:pt x="174119" y="2117"/>
                </a:lnTo>
                <a:lnTo>
                  <a:pt x="167515" y="1238"/>
                </a:lnTo>
                <a:lnTo>
                  <a:pt x="162159" y="651"/>
                </a:lnTo>
                <a:lnTo>
                  <a:pt x="153668" y="0"/>
                </a:lnTo>
                <a:lnTo>
                  <a:pt x="149118" y="779"/>
                </a:lnTo>
                <a:lnTo>
                  <a:pt x="144180" y="2251"/>
                </a:lnTo>
                <a:lnTo>
                  <a:pt x="138983" y="4184"/>
                </a:lnTo>
                <a:lnTo>
                  <a:pt x="130755" y="8331"/>
                </a:lnTo>
                <a:lnTo>
                  <a:pt x="120508" y="13953"/>
                </a:lnTo>
                <a:lnTo>
                  <a:pt x="108914" y="20558"/>
                </a:lnTo>
                <a:lnTo>
                  <a:pt x="99279" y="26867"/>
                </a:lnTo>
                <a:lnTo>
                  <a:pt x="90951" y="32978"/>
                </a:lnTo>
                <a:lnTo>
                  <a:pt x="83494" y="38956"/>
                </a:lnTo>
                <a:lnTo>
                  <a:pt x="76618" y="44847"/>
                </a:lnTo>
                <a:lnTo>
                  <a:pt x="70129" y="50680"/>
                </a:lnTo>
                <a:lnTo>
                  <a:pt x="63898" y="56473"/>
                </a:lnTo>
                <a:lnTo>
                  <a:pt x="57839" y="61287"/>
                </a:lnTo>
                <a:lnTo>
                  <a:pt x="51894" y="65450"/>
                </a:lnTo>
                <a:lnTo>
                  <a:pt x="46026" y="69177"/>
                </a:lnTo>
                <a:lnTo>
                  <a:pt x="41162" y="73567"/>
                </a:lnTo>
                <a:lnTo>
                  <a:pt x="36966" y="78398"/>
                </a:lnTo>
                <a:lnTo>
                  <a:pt x="33217" y="83524"/>
                </a:lnTo>
                <a:lnTo>
                  <a:pt x="29765" y="88847"/>
                </a:lnTo>
                <a:lnTo>
                  <a:pt x="26511" y="94300"/>
                </a:lnTo>
                <a:lnTo>
                  <a:pt x="23389" y="99841"/>
                </a:lnTo>
                <a:lnTo>
                  <a:pt x="17380" y="111077"/>
                </a:lnTo>
                <a:lnTo>
                  <a:pt x="14445" y="116740"/>
                </a:lnTo>
                <a:lnTo>
                  <a:pt x="12487" y="122421"/>
                </a:lnTo>
                <a:lnTo>
                  <a:pt x="11183" y="128112"/>
                </a:lnTo>
                <a:lnTo>
                  <a:pt x="10313" y="133812"/>
                </a:lnTo>
                <a:lnTo>
                  <a:pt x="9733" y="140469"/>
                </a:lnTo>
                <a:lnTo>
                  <a:pt x="9346" y="147766"/>
                </a:lnTo>
                <a:lnTo>
                  <a:pt x="9088" y="155487"/>
                </a:lnTo>
                <a:lnTo>
                  <a:pt x="10822" y="162539"/>
                </a:lnTo>
                <a:lnTo>
                  <a:pt x="13882" y="169146"/>
                </a:lnTo>
                <a:lnTo>
                  <a:pt x="17827" y="175455"/>
                </a:lnTo>
                <a:lnTo>
                  <a:pt x="22362" y="180614"/>
                </a:lnTo>
                <a:lnTo>
                  <a:pt x="27291" y="185006"/>
                </a:lnTo>
                <a:lnTo>
                  <a:pt x="32482" y="188886"/>
                </a:lnTo>
                <a:lnTo>
                  <a:pt x="38800" y="192426"/>
                </a:lnTo>
                <a:lnTo>
                  <a:pt x="45869" y="195738"/>
                </a:lnTo>
                <a:lnTo>
                  <a:pt x="53440" y="198898"/>
                </a:lnTo>
                <a:lnTo>
                  <a:pt x="60391" y="201005"/>
                </a:lnTo>
                <a:lnTo>
                  <a:pt x="66931" y="202410"/>
                </a:lnTo>
                <a:lnTo>
                  <a:pt x="73196" y="203346"/>
                </a:lnTo>
                <a:lnTo>
                  <a:pt x="79277" y="203971"/>
                </a:lnTo>
                <a:lnTo>
                  <a:pt x="85237" y="204386"/>
                </a:lnTo>
                <a:lnTo>
                  <a:pt x="91115" y="204664"/>
                </a:lnTo>
                <a:lnTo>
                  <a:pt x="99796" y="203896"/>
                </a:lnTo>
                <a:lnTo>
                  <a:pt x="110346" y="202432"/>
                </a:lnTo>
                <a:lnTo>
                  <a:pt x="122141" y="200504"/>
                </a:lnTo>
                <a:lnTo>
                  <a:pt x="130958" y="199218"/>
                </a:lnTo>
                <a:lnTo>
                  <a:pt x="137788" y="198361"/>
                </a:lnTo>
                <a:lnTo>
                  <a:pt x="143294" y="197789"/>
                </a:lnTo>
                <a:lnTo>
                  <a:pt x="148869" y="195503"/>
                </a:lnTo>
                <a:lnTo>
                  <a:pt x="154491" y="192075"/>
                </a:lnTo>
                <a:lnTo>
                  <a:pt x="160144" y="187884"/>
                </a:lnTo>
                <a:lnTo>
                  <a:pt x="165818" y="184137"/>
                </a:lnTo>
                <a:lnTo>
                  <a:pt x="171505" y="180687"/>
                </a:lnTo>
                <a:lnTo>
                  <a:pt x="177202" y="177434"/>
                </a:lnTo>
                <a:lnTo>
                  <a:pt x="183857" y="173361"/>
                </a:lnTo>
                <a:lnTo>
                  <a:pt x="198872" y="163755"/>
                </a:lnTo>
                <a:lnTo>
                  <a:pt x="207829" y="156622"/>
                </a:lnTo>
                <a:lnTo>
                  <a:pt x="217610" y="148056"/>
                </a:lnTo>
                <a:lnTo>
                  <a:pt x="227941" y="138535"/>
                </a:lnTo>
                <a:lnTo>
                  <a:pt x="236733" y="129331"/>
                </a:lnTo>
                <a:lnTo>
                  <a:pt x="244500" y="120337"/>
                </a:lnTo>
                <a:lnTo>
                  <a:pt x="251583" y="111484"/>
                </a:lnTo>
                <a:lnTo>
                  <a:pt x="257257" y="103676"/>
                </a:lnTo>
                <a:lnTo>
                  <a:pt x="261992" y="96566"/>
                </a:lnTo>
                <a:lnTo>
                  <a:pt x="266102" y="89921"/>
                </a:lnTo>
                <a:lnTo>
                  <a:pt x="269794" y="84539"/>
                </a:lnTo>
                <a:lnTo>
                  <a:pt x="273208" y="79998"/>
                </a:lnTo>
                <a:lnTo>
                  <a:pt x="282893" y="680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34"/>
          <p:cNvSpPr/>
          <p:nvPr/>
        </p:nvSpPr>
        <p:spPr>
          <a:xfrm>
            <a:off x="972256" y="5135555"/>
            <a:ext cx="282011" cy="514716"/>
          </a:xfrm>
          <a:custGeom>
            <a:avLst/>
            <a:gdLst/>
            <a:ahLst/>
            <a:cxnLst/>
            <a:rect l="0" t="0" r="0" b="0"/>
            <a:pathLst>
              <a:path w="282011" h="514716">
                <a:moveTo>
                  <a:pt x="16438" y="7945"/>
                </a:moveTo>
                <a:lnTo>
                  <a:pt x="1677" y="15326"/>
                </a:lnTo>
                <a:lnTo>
                  <a:pt x="353" y="26148"/>
                </a:lnTo>
                <a:lnTo>
                  <a:pt x="0" y="34367"/>
                </a:lnTo>
                <a:lnTo>
                  <a:pt x="717" y="43657"/>
                </a:lnTo>
                <a:lnTo>
                  <a:pt x="2147" y="53661"/>
                </a:lnTo>
                <a:lnTo>
                  <a:pt x="4054" y="64140"/>
                </a:lnTo>
                <a:lnTo>
                  <a:pt x="5324" y="73030"/>
                </a:lnTo>
                <a:lnTo>
                  <a:pt x="6736" y="87989"/>
                </a:lnTo>
                <a:lnTo>
                  <a:pt x="10923" y="104170"/>
                </a:lnTo>
                <a:lnTo>
                  <a:pt x="17524" y="126387"/>
                </a:lnTo>
                <a:lnTo>
                  <a:pt x="25735" y="152629"/>
                </a:lnTo>
                <a:lnTo>
                  <a:pt x="31208" y="171076"/>
                </a:lnTo>
                <a:lnTo>
                  <a:pt x="34858" y="184326"/>
                </a:lnTo>
                <a:lnTo>
                  <a:pt x="37290" y="194112"/>
                </a:lnTo>
                <a:lnTo>
                  <a:pt x="39993" y="210066"/>
                </a:lnTo>
                <a:lnTo>
                  <a:pt x="40714" y="216987"/>
                </a:lnTo>
                <a:lnTo>
                  <a:pt x="40242" y="220649"/>
                </a:lnTo>
                <a:lnTo>
                  <a:pt x="38975" y="222137"/>
                </a:lnTo>
                <a:lnTo>
                  <a:pt x="37178" y="222178"/>
                </a:lnTo>
                <a:lnTo>
                  <a:pt x="35980" y="221252"/>
                </a:lnTo>
                <a:lnTo>
                  <a:pt x="35181" y="219682"/>
                </a:lnTo>
                <a:lnTo>
                  <a:pt x="31517" y="207842"/>
                </a:lnTo>
                <a:lnTo>
                  <a:pt x="29348" y="201217"/>
                </a:lnTo>
                <a:lnTo>
                  <a:pt x="27902" y="192038"/>
                </a:lnTo>
                <a:lnTo>
                  <a:pt x="26939" y="181156"/>
                </a:lnTo>
                <a:lnTo>
                  <a:pt x="26296" y="169139"/>
                </a:lnTo>
                <a:lnTo>
                  <a:pt x="26820" y="159222"/>
                </a:lnTo>
                <a:lnTo>
                  <a:pt x="28122" y="150707"/>
                </a:lnTo>
                <a:lnTo>
                  <a:pt x="32109" y="136164"/>
                </a:lnTo>
                <a:lnTo>
                  <a:pt x="37056" y="123351"/>
                </a:lnTo>
                <a:lnTo>
                  <a:pt x="42429" y="111306"/>
                </a:lnTo>
                <a:lnTo>
                  <a:pt x="48945" y="99604"/>
                </a:lnTo>
                <a:lnTo>
                  <a:pt x="53349" y="93816"/>
                </a:lnTo>
                <a:lnTo>
                  <a:pt x="58191" y="88052"/>
                </a:lnTo>
                <a:lnTo>
                  <a:pt x="63323" y="82305"/>
                </a:lnTo>
                <a:lnTo>
                  <a:pt x="74106" y="70839"/>
                </a:lnTo>
                <a:lnTo>
                  <a:pt x="95438" y="49122"/>
                </a:lnTo>
                <a:lnTo>
                  <a:pt x="102442" y="43016"/>
                </a:lnTo>
                <a:lnTo>
                  <a:pt x="109017" y="37993"/>
                </a:lnTo>
                <a:lnTo>
                  <a:pt x="115305" y="33693"/>
                </a:lnTo>
                <a:lnTo>
                  <a:pt x="123307" y="28920"/>
                </a:lnTo>
                <a:lnTo>
                  <a:pt x="132452" y="23833"/>
                </a:lnTo>
                <a:lnTo>
                  <a:pt x="158445" y="10112"/>
                </a:lnTo>
                <a:lnTo>
                  <a:pt x="165402" y="6533"/>
                </a:lnTo>
                <a:lnTo>
                  <a:pt x="170992" y="4146"/>
                </a:lnTo>
                <a:lnTo>
                  <a:pt x="179744" y="1494"/>
                </a:lnTo>
                <a:lnTo>
                  <a:pt x="184364" y="786"/>
                </a:lnTo>
                <a:lnTo>
                  <a:pt x="189349" y="315"/>
                </a:lnTo>
                <a:lnTo>
                  <a:pt x="194577" y="0"/>
                </a:lnTo>
                <a:lnTo>
                  <a:pt x="199015" y="743"/>
                </a:lnTo>
                <a:lnTo>
                  <a:pt x="206486" y="4109"/>
                </a:lnTo>
                <a:lnTo>
                  <a:pt x="211496" y="6808"/>
                </a:lnTo>
                <a:lnTo>
                  <a:pt x="212199" y="8140"/>
                </a:lnTo>
                <a:lnTo>
                  <a:pt x="215868" y="19660"/>
                </a:lnTo>
                <a:lnTo>
                  <a:pt x="219374" y="28392"/>
                </a:lnTo>
                <a:lnTo>
                  <a:pt x="220932" y="35447"/>
                </a:lnTo>
                <a:lnTo>
                  <a:pt x="230911" y="76630"/>
                </a:lnTo>
                <a:lnTo>
                  <a:pt x="233715" y="90882"/>
                </a:lnTo>
                <a:lnTo>
                  <a:pt x="235584" y="103241"/>
                </a:lnTo>
                <a:lnTo>
                  <a:pt x="236831" y="114338"/>
                </a:lnTo>
                <a:lnTo>
                  <a:pt x="238614" y="125547"/>
                </a:lnTo>
                <a:lnTo>
                  <a:pt x="240756" y="136828"/>
                </a:lnTo>
                <a:lnTo>
                  <a:pt x="243136" y="148160"/>
                </a:lnTo>
                <a:lnTo>
                  <a:pt x="245675" y="163334"/>
                </a:lnTo>
                <a:lnTo>
                  <a:pt x="251036" y="200514"/>
                </a:lnTo>
                <a:lnTo>
                  <a:pt x="259410" y="264287"/>
                </a:lnTo>
                <a:lnTo>
                  <a:pt x="265078" y="319042"/>
                </a:lnTo>
                <a:lnTo>
                  <a:pt x="269820" y="372905"/>
                </a:lnTo>
                <a:lnTo>
                  <a:pt x="271927" y="406369"/>
                </a:lnTo>
                <a:lnTo>
                  <a:pt x="273442" y="421198"/>
                </a:lnTo>
                <a:lnTo>
                  <a:pt x="275404" y="435847"/>
                </a:lnTo>
                <a:lnTo>
                  <a:pt x="277665" y="450375"/>
                </a:lnTo>
                <a:lnTo>
                  <a:pt x="279172" y="463871"/>
                </a:lnTo>
                <a:lnTo>
                  <a:pt x="280177" y="476678"/>
                </a:lnTo>
                <a:lnTo>
                  <a:pt x="281591" y="505286"/>
                </a:lnTo>
                <a:lnTo>
                  <a:pt x="282010" y="514715"/>
                </a:lnTo>
                <a:lnTo>
                  <a:pt x="273613" y="4965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35"/>
          <p:cNvSpPr/>
          <p:nvPr/>
        </p:nvSpPr>
        <p:spPr>
          <a:xfrm>
            <a:off x="1134427" y="5104614"/>
            <a:ext cx="230909" cy="180811"/>
          </a:xfrm>
          <a:custGeom>
            <a:avLst/>
            <a:gdLst/>
            <a:ahLst/>
            <a:cxnLst/>
            <a:rect l="0" t="0" r="0" b="0"/>
            <a:pathLst>
              <a:path w="230909" h="180811">
                <a:moveTo>
                  <a:pt x="0" y="73176"/>
                </a:moveTo>
                <a:lnTo>
                  <a:pt x="4551" y="59523"/>
                </a:lnTo>
                <a:lnTo>
                  <a:pt x="7796" y="53597"/>
                </a:lnTo>
                <a:lnTo>
                  <a:pt x="11865" y="47741"/>
                </a:lnTo>
                <a:lnTo>
                  <a:pt x="16482" y="41931"/>
                </a:lnTo>
                <a:lnTo>
                  <a:pt x="20513" y="37106"/>
                </a:lnTo>
                <a:lnTo>
                  <a:pt x="24153" y="32937"/>
                </a:lnTo>
                <a:lnTo>
                  <a:pt x="27532" y="29205"/>
                </a:lnTo>
                <a:lnTo>
                  <a:pt x="31690" y="25764"/>
                </a:lnTo>
                <a:lnTo>
                  <a:pt x="36366" y="22518"/>
                </a:lnTo>
                <a:lnTo>
                  <a:pt x="41389" y="19401"/>
                </a:lnTo>
                <a:lnTo>
                  <a:pt x="49500" y="16371"/>
                </a:lnTo>
                <a:lnTo>
                  <a:pt x="59670" y="13398"/>
                </a:lnTo>
                <a:lnTo>
                  <a:pt x="71213" y="10464"/>
                </a:lnTo>
                <a:lnTo>
                  <a:pt x="80813" y="8508"/>
                </a:lnTo>
                <a:lnTo>
                  <a:pt x="89117" y="7204"/>
                </a:lnTo>
                <a:lnTo>
                  <a:pt x="96559" y="6334"/>
                </a:lnTo>
                <a:lnTo>
                  <a:pt x="120068" y="2829"/>
                </a:lnTo>
                <a:lnTo>
                  <a:pt x="134338" y="560"/>
                </a:lnTo>
                <a:lnTo>
                  <a:pt x="145756" y="0"/>
                </a:lnTo>
                <a:lnTo>
                  <a:pt x="155273" y="579"/>
                </a:lnTo>
                <a:lnTo>
                  <a:pt x="163523" y="1918"/>
                </a:lnTo>
                <a:lnTo>
                  <a:pt x="170928" y="3763"/>
                </a:lnTo>
                <a:lnTo>
                  <a:pt x="177769" y="5946"/>
                </a:lnTo>
                <a:lnTo>
                  <a:pt x="184235" y="8353"/>
                </a:lnTo>
                <a:lnTo>
                  <a:pt x="190451" y="9958"/>
                </a:lnTo>
                <a:lnTo>
                  <a:pt x="196500" y="11028"/>
                </a:lnTo>
                <a:lnTo>
                  <a:pt x="202437" y="11742"/>
                </a:lnTo>
                <a:lnTo>
                  <a:pt x="207348" y="14122"/>
                </a:lnTo>
                <a:lnTo>
                  <a:pt x="211575" y="17614"/>
                </a:lnTo>
                <a:lnTo>
                  <a:pt x="215345" y="21847"/>
                </a:lnTo>
                <a:lnTo>
                  <a:pt x="222074" y="29090"/>
                </a:lnTo>
                <a:lnTo>
                  <a:pt x="225202" y="32355"/>
                </a:lnTo>
                <a:lnTo>
                  <a:pt x="227287" y="35485"/>
                </a:lnTo>
                <a:lnTo>
                  <a:pt x="228677" y="38524"/>
                </a:lnTo>
                <a:lnTo>
                  <a:pt x="229604" y="41502"/>
                </a:lnTo>
                <a:lnTo>
                  <a:pt x="230222" y="45392"/>
                </a:lnTo>
                <a:lnTo>
                  <a:pt x="230634" y="49891"/>
                </a:lnTo>
                <a:lnTo>
                  <a:pt x="230908" y="54795"/>
                </a:lnTo>
                <a:lnTo>
                  <a:pt x="230139" y="59969"/>
                </a:lnTo>
                <a:lnTo>
                  <a:pt x="228673" y="65324"/>
                </a:lnTo>
                <a:lnTo>
                  <a:pt x="226744" y="70799"/>
                </a:lnTo>
                <a:lnTo>
                  <a:pt x="224505" y="76354"/>
                </a:lnTo>
                <a:lnTo>
                  <a:pt x="222060" y="81962"/>
                </a:lnTo>
                <a:lnTo>
                  <a:pt x="219477" y="87605"/>
                </a:lnTo>
                <a:lnTo>
                  <a:pt x="216803" y="92320"/>
                </a:lnTo>
                <a:lnTo>
                  <a:pt x="214068" y="96416"/>
                </a:lnTo>
                <a:lnTo>
                  <a:pt x="193732" y="123486"/>
                </a:lnTo>
                <a:lnTo>
                  <a:pt x="187258" y="130529"/>
                </a:lnTo>
                <a:lnTo>
                  <a:pt x="181036" y="136176"/>
                </a:lnTo>
                <a:lnTo>
                  <a:pt x="174983" y="140893"/>
                </a:lnTo>
                <a:lnTo>
                  <a:pt x="169043" y="144991"/>
                </a:lnTo>
                <a:lnTo>
                  <a:pt x="163178" y="148675"/>
                </a:lnTo>
                <a:lnTo>
                  <a:pt x="157363" y="152084"/>
                </a:lnTo>
                <a:lnTo>
                  <a:pt x="149676" y="156261"/>
                </a:lnTo>
                <a:lnTo>
                  <a:pt x="130975" y="165982"/>
                </a:lnTo>
                <a:lnTo>
                  <a:pt x="122559" y="169337"/>
                </a:lnTo>
                <a:lnTo>
                  <a:pt x="115044" y="171573"/>
                </a:lnTo>
                <a:lnTo>
                  <a:pt x="108128" y="173064"/>
                </a:lnTo>
                <a:lnTo>
                  <a:pt x="100660" y="174058"/>
                </a:lnTo>
                <a:lnTo>
                  <a:pt x="92824" y="174720"/>
                </a:lnTo>
                <a:lnTo>
                  <a:pt x="84743" y="175162"/>
                </a:lnTo>
                <a:lnTo>
                  <a:pt x="77450" y="176409"/>
                </a:lnTo>
                <a:lnTo>
                  <a:pt x="70684" y="178193"/>
                </a:lnTo>
                <a:lnTo>
                  <a:pt x="64267" y="180335"/>
                </a:lnTo>
                <a:lnTo>
                  <a:pt x="59037" y="180810"/>
                </a:lnTo>
                <a:lnTo>
                  <a:pt x="54598" y="180174"/>
                </a:lnTo>
                <a:lnTo>
                  <a:pt x="50686" y="178798"/>
                </a:lnTo>
                <a:lnTo>
                  <a:pt x="43800" y="177269"/>
                </a:lnTo>
                <a:lnTo>
                  <a:pt x="39469" y="176589"/>
                </a:lnTo>
                <a:lnTo>
                  <a:pt x="39648" y="176408"/>
                </a:lnTo>
                <a:lnTo>
                  <a:pt x="42862" y="1760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36"/>
          <p:cNvSpPr/>
          <p:nvPr/>
        </p:nvSpPr>
        <p:spPr>
          <a:xfrm>
            <a:off x="1400174" y="5084027"/>
            <a:ext cx="274321" cy="247905"/>
          </a:xfrm>
          <a:custGeom>
            <a:avLst/>
            <a:gdLst/>
            <a:ahLst/>
            <a:cxnLst/>
            <a:rect l="0" t="0" r="0" b="0"/>
            <a:pathLst>
              <a:path w="274321" h="247905">
                <a:moveTo>
                  <a:pt x="0" y="119480"/>
                </a:moveTo>
                <a:lnTo>
                  <a:pt x="18204" y="124031"/>
                </a:lnTo>
                <a:lnTo>
                  <a:pt x="24518" y="126324"/>
                </a:lnTo>
                <a:lnTo>
                  <a:pt x="29681" y="128805"/>
                </a:lnTo>
                <a:lnTo>
                  <a:pt x="34075" y="131412"/>
                </a:lnTo>
                <a:lnTo>
                  <a:pt x="40814" y="133150"/>
                </a:lnTo>
                <a:lnTo>
                  <a:pt x="49117" y="134308"/>
                </a:lnTo>
                <a:lnTo>
                  <a:pt x="65645" y="135595"/>
                </a:lnTo>
                <a:lnTo>
                  <a:pt x="76166" y="136167"/>
                </a:lnTo>
                <a:lnTo>
                  <a:pt x="81257" y="135368"/>
                </a:lnTo>
                <a:lnTo>
                  <a:pt x="86557" y="133882"/>
                </a:lnTo>
                <a:lnTo>
                  <a:pt x="91995" y="131939"/>
                </a:lnTo>
                <a:lnTo>
                  <a:pt x="97525" y="129691"/>
                </a:lnTo>
                <a:lnTo>
                  <a:pt x="103117" y="127240"/>
                </a:lnTo>
                <a:lnTo>
                  <a:pt x="108750" y="124653"/>
                </a:lnTo>
                <a:lnTo>
                  <a:pt x="115362" y="121024"/>
                </a:lnTo>
                <a:lnTo>
                  <a:pt x="122628" y="116699"/>
                </a:lnTo>
                <a:lnTo>
                  <a:pt x="130330" y="111911"/>
                </a:lnTo>
                <a:lnTo>
                  <a:pt x="137369" y="107767"/>
                </a:lnTo>
                <a:lnTo>
                  <a:pt x="143967" y="104051"/>
                </a:lnTo>
                <a:lnTo>
                  <a:pt x="150271" y="100622"/>
                </a:lnTo>
                <a:lnTo>
                  <a:pt x="155426" y="97383"/>
                </a:lnTo>
                <a:lnTo>
                  <a:pt x="163693" y="91244"/>
                </a:lnTo>
                <a:lnTo>
                  <a:pt x="168184" y="86369"/>
                </a:lnTo>
                <a:lnTo>
                  <a:pt x="173083" y="80261"/>
                </a:lnTo>
                <a:lnTo>
                  <a:pt x="178254" y="73331"/>
                </a:lnTo>
                <a:lnTo>
                  <a:pt x="182653" y="64902"/>
                </a:lnTo>
                <a:lnTo>
                  <a:pt x="186539" y="55472"/>
                </a:lnTo>
                <a:lnTo>
                  <a:pt x="190082" y="45375"/>
                </a:lnTo>
                <a:lnTo>
                  <a:pt x="191491" y="37692"/>
                </a:lnTo>
                <a:lnTo>
                  <a:pt x="191479" y="31617"/>
                </a:lnTo>
                <a:lnTo>
                  <a:pt x="190518" y="26615"/>
                </a:lnTo>
                <a:lnTo>
                  <a:pt x="189877" y="22327"/>
                </a:lnTo>
                <a:lnTo>
                  <a:pt x="189165" y="15024"/>
                </a:lnTo>
                <a:lnTo>
                  <a:pt x="188023" y="11742"/>
                </a:lnTo>
                <a:lnTo>
                  <a:pt x="184213" y="5557"/>
                </a:lnTo>
                <a:lnTo>
                  <a:pt x="181864" y="3526"/>
                </a:lnTo>
                <a:lnTo>
                  <a:pt x="179345" y="2173"/>
                </a:lnTo>
                <a:lnTo>
                  <a:pt x="174007" y="668"/>
                </a:lnTo>
                <a:lnTo>
                  <a:pt x="168459" y="0"/>
                </a:lnTo>
                <a:lnTo>
                  <a:pt x="165646" y="774"/>
                </a:lnTo>
                <a:lnTo>
                  <a:pt x="159981" y="4175"/>
                </a:lnTo>
                <a:lnTo>
                  <a:pt x="151748" y="11401"/>
                </a:lnTo>
                <a:lnTo>
                  <a:pt x="146885" y="15995"/>
                </a:lnTo>
                <a:lnTo>
                  <a:pt x="142691" y="21915"/>
                </a:lnTo>
                <a:lnTo>
                  <a:pt x="138943" y="28719"/>
                </a:lnTo>
                <a:lnTo>
                  <a:pt x="135491" y="36113"/>
                </a:lnTo>
                <a:lnTo>
                  <a:pt x="130333" y="45804"/>
                </a:lnTo>
                <a:lnTo>
                  <a:pt x="116981" y="69273"/>
                </a:lnTo>
                <a:lnTo>
                  <a:pt x="111325" y="80294"/>
                </a:lnTo>
                <a:lnTo>
                  <a:pt x="106602" y="90498"/>
                </a:lnTo>
                <a:lnTo>
                  <a:pt x="102501" y="100159"/>
                </a:lnTo>
                <a:lnTo>
                  <a:pt x="98814" y="112314"/>
                </a:lnTo>
                <a:lnTo>
                  <a:pt x="95403" y="126133"/>
                </a:lnTo>
                <a:lnTo>
                  <a:pt x="92178" y="141061"/>
                </a:lnTo>
                <a:lnTo>
                  <a:pt x="90027" y="153869"/>
                </a:lnTo>
                <a:lnTo>
                  <a:pt x="88593" y="165266"/>
                </a:lnTo>
                <a:lnTo>
                  <a:pt x="87637" y="175722"/>
                </a:lnTo>
                <a:lnTo>
                  <a:pt x="87952" y="184597"/>
                </a:lnTo>
                <a:lnTo>
                  <a:pt x="89115" y="192419"/>
                </a:lnTo>
                <a:lnTo>
                  <a:pt x="90843" y="199539"/>
                </a:lnTo>
                <a:lnTo>
                  <a:pt x="92947" y="206190"/>
                </a:lnTo>
                <a:lnTo>
                  <a:pt x="95302" y="212529"/>
                </a:lnTo>
                <a:lnTo>
                  <a:pt x="97825" y="218660"/>
                </a:lnTo>
                <a:lnTo>
                  <a:pt x="100459" y="223700"/>
                </a:lnTo>
                <a:lnTo>
                  <a:pt x="103168" y="228013"/>
                </a:lnTo>
                <a:lnTo>
                  <a:pt x="108718" y="235344"/>
                </a:lnTo>
                <a:lnTo>
                  <a:pt x="114359" y="241778"/>
                </a:lnTo>
                <a:lnTo>
                  <a:pt x="118150" y="243874"/>
                </a:lnTo>
                <a:lnTo>
                  <a:pt x="122582" y="245272"/>
                </a:lnTo>
                <a:lnTo>
                  <a:pt x="127441" y="246204"/>
                </a:lnTo>
                <a:lnTo>
                  <a:pt x="135381" y="247239"/>
                </a:lnTo>
                <a:lnTo>
                  <a:pt x="143037" y="247699"/>
                </a:lnTo>
                <a:lnTo>
                  <a:pt x="152790" y="247904"/>
                </a:lnTo>
                <a:lnTo>
                  <a:pt x="158057" y="246054"/>
                </a:lnTo>
                <a:lnTo>
                  <a:pt x="163474" y="242915"/>
                </a:lnTo>
                <a:lnTo>
                  <a:pt x="168990" y="238917"/>
                </a:lnTo>
                <a:lnTo>
                  <a:pt x="174573" y="235300"/>
                </a:lnTo>
                <a:lnTo>
                  <a:pt x="180200" y="231936"/>
                </a:lnTo>
                <a:lnTo>
                  <a:pt x="185856" y="228741"/>
                </a:lnTo>
                <a:lnTo>
                  <a:pt x="191531" y="224706"/>
                </a:lnTo>
                <a:lnTo>
                  <a:pt x="197220" y="220111"/>
                </a:lnTo>
                <a:lnTo>
                  <a:pt x="202918" y="215142"/>
                </a:lnTo>
                <a:lnTo>
                  <a:pt x="209574" y="209925"/>
                </a:lnTo>
                <a:lnTo>
                  <a:pt x="216868" y="204542"/>
                </a:lnTo>
                <a:lnTo>
                  <a:pt x="224589" y="199048"/>
                </a:lnTo>
                <a:lnTo>
                  <a:pt x="231641" y="193480"/>
                </a:lnTo>
                <a:lnTo>
                  <a:pt x="238248" y="187864"/>
                </a:lnTo>
                <a:lnTo>
                  <a:pt x="244557" y="182214"/>
                </a:lnTo>
                <a:lnTo>
                  <a:pt x="249715" y="176543"/>
                </a:lnTo>
                <a:lnTo>
                  <a:pt x="254107" y="170857"/>
                </a:lnTo>
                <a:lnTo>
                  <a:pt x="257987" y="165161"/>
                </a:lnTo>
                <a:lnTo>
                  <a:pt x="261527" y="160412"/>
                </a:lnTo>
                <a:lnTo>
                  <a:pt x="264839" y="156293"/>
                </a:lnTo>
                <a:lnTo>
                  <a:pt x="274320" y="1451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37"/>
          <p:cNvSpPr/>
          <p:nvPr/>
        </p:nvSpPr>
        <p:spPr>
          <a:xfrm>
            <a:off x="1727121" y="5126354"/>
            <a:ext cx="213122" cy="254993"/>
          </a:xfrm>
          <a:custGeom>
            <a:avLst/>
            <a:gdLst/>
            <a:ahLst/>
            <a:cxnLst/>
            <a:rect l="0" t="0" r="0" b="0"/>
            <a:pathLst>
              <a:path w="213122" h="254993">
                <a:moveTo>
                  <a:pt x="7381" y="0"/>
                </a:moveTo>
                <a:lnTo>
                  <a:pt x="7381" y="13653"/>
                </a:lnTo>
                <a:lnTo>
                  <a:pt x="6428" y="21485"/>
                </a:lnTo>
                <a:lnTo>
                  <a:pt x="4841" y="30516"/>
                </a:lnTo>
                <a:lnTo>
                  <a:pt x="2830" y="40347"/>
                </a:lnTo>
                <a:lnTo>
                  <a:pt x="1489" y="48805"/>
                </a:lnTo>
                <a:lnTo>
                  <a:pt x="596" y="56350"/>
                </a:lnTo>
                <a:lnTo>
                  <a:pt x="0" y="63284"/>
                </a:lnTo>
                <a:lnTo>
                  <a:pt x="555" y="73622"/>
                </a:lnTo>
                <a:lnTo>
                  <a:pt x="1878" y="86229"/>
                </a:lnTo>
                <a:lnTo>
                  <a:pt x="3712" y="100349"/>
                </a:lnTo>
                <a:lnTo>
                  <a:pt x="4935" y="112619"/>
                </a:lnTo>
                <a:lnTo>
                  <a:pt x="5751" y="123657"/>
                </a:lnTo>
                <a:lnTo>
                  <a:pt x="6294" y="133873"/>
                </a:lnTo>
                <a:lnTo>
                  <a:pt x="6898" y="155384"/>
                </a:lnTo>
                <a:lnTo>
                  <a:pt x="7059" y="166455"/>
                </a:lnTo>
                <a:lnTo>
                  <a:pt x="8119" y="175740"/>
                </a:lnTo>
                <a:lnTo>
                  <a:pt x="9778" y="183835"/>
                </a:lnTo>
                <a:lnTo>
                  <a:pt x="11837" y="191138"/>
                </a:lnTo>
                <a:lnTo>
                  <a:pt x="13209" y="198862"/>
                </a:lnTo>
                <a:lnTo>
                  <a:pt x="14124" y="206870"/>
                </a:lnTo>
                <a:lnTo>
                  <a:pt x="14734" y="215066"/>
                </a:lnTo>
                <a:lnTo>
                  <a:pt x="15140" y="224340"/>
                </a:lnTo>
                <a:lnTo>
                  <a:pt x="15793" y="253900"/>
                </a:lnTo>
                <a:lnTo>
                  <a:pt x="15846" y="254992"/>
                </a:lnTo>
                <a:lnTo>
                  <a:pt x="15922" y="242876"/>
                </a:lnTo>
                <a:lnTo>
                  <a:pt x="15944" y="221189"/>
                </a:lnTo>
                <a:lnTo>
                  <a:pt x="16900" y="210324"/>
                </a:lnTo>
                <a:lnTo>
                  <a:pt x="18489" y="197366"/>
                </a:lnTo>
                <a:lnTo>
                  <a:pt x="20501" y="183013"/>
                </a:lnTo>
                <a:lnTo>
                  <a:pt x="22796" y="169633"/>
                </a:lnTo>
                <a:lnTo>
                  <a:pt x="25277" y="156904"/>
                </a:lnTo>
                <a:lnTo>
                  <a:pt x="27884" y="144608"/>
                </a:lnTo>
                <a:lnTo>
                  <a:pt x="31527" y="130696"/>
                </a:lnTo>
                <a:lnTo>
                  <a:pt x="35861" y="115706"/>
                </a:lnTo>
                <a:lnTo>
                  <a:pt x="40655" y="99997"/>
                </a:lnTo>
                <a:lnTo>
                  <a:pt x="44804" y="87620"/>
                </a:lnTo>
                <a:lnTo>
                  <a:pt x="48522" y="77464"/>
                </a:lnTo>
                <a:lnTo>
                  <a:pt x="51953" y="68788"/>
                </a:lnTo>
                <a:lnTo>
                  <a:pt x="54241" y="61099"/>
                </a:lnTo>
                <a:lnTo>
                  <a:pt x="55766" y="54068"/>
                </a:lnTo>
                <a:lnTo>
                  <a:pt x="56783" y="47475"/>
                </a:lnTo>
                <a:lnTo>
                  <a:pt x="59365" y="42128"/>
                </a:lnTo>
                <a:lnTo>
                  <a:pt x="62992" y="37611"/>
                </a:lnTo>
                <a:lnTo>
                  <a:pt x="67315" y="33646"/>
                </a:lnTo>
                <a:lnTo>
                  <a:pt x="71150" y="31004"/>
                </a:lnTo>
                <a:lnTo>
                  <a:pt x="74658" y="29242"/>
                </a:lnTo>
                <a:lnTo>
                  <a:pt x="77950" y="28067"/>
                </a:lnTo>
                <a:lnTo>
                  <a:pt x="84148" y="24222"/>
                </a:lnTo>
                <a:lnTo>
                  <a:pt x="87134" y="21863"/>
                </a:lnTo>
                <a:lnTo>
                  <a:pt x="90077" y="21243"/>
                </a:lnTo>
                <a:lnTo>
                  <a:pt x="92992" y="21782"/>
                </a:lnTo>
                <a:lnTo>
                  <a:pt x="98770" y="23969"/>
                </a:lnTo>
                <a:lnTo>
                  <a:pt x="104514" y="24941"/>
                </a:lnTo>
                <a:lnTo>
                  <a:pt x="108331" y="26152"/>
                </a:lnTo>
                <a:lnTo>
                  <a:pt x="112781" y="27913"/>
                </a:lnTo>
                <a:lnTo>
                  <a:pt x="117653" y="30039"/>
                </a:lnTo>
                <a:lnTo>
                  <a:pt x="121853" y="32409"/>
                </a:lnTo>
                <a:lnTo>
                  <a:pt x="125606" y="34941"/>
                </a:lnTo>
                <a:lnTo>
                  <a:pt x="129060" y="37582"/>
                </a:lnTo>
                <a:lnTo>
                  <a:pt x="132315" y="41247"/>
                </a:lnTo>
                <a:lnTo>
                  <a:pt x="135438" y="45596"/>
                </a:lnTo>
                <a:lnTo>
                  <a:pt x="138472" y="50400"/>
                </a:lnTo>
                <a:lnTo>
                  <a:pt x="141448" y="55508"/>
                </a:lnTo>
                <a:lnTo>
                  <a:pt x="144384" y="60818"/>
                </a:lnTo>
                <a:lnTo>
                  <a:pt x="147294" y="66263"/>
                </a:lnTo>
                <a:lnTo>
                  <a:pt x="149234" y="71798"/>
                </a:lnTo>
                <a:lnTo>
                  <a:pt x="150527" y="77393"/>
                </a:lnTo>
                <a:lnTo>
                  <a:pt x="151389" y="83028"/>
                </a:lnTo>
                <a:lnTo>
                  <a:pt x="152916" y="88690"/>
                </a:lnTo>
                <a:lnTo>
                  <a:pt x="154887" y="94369"/>
                </a:lnTo>
                <a:lnTo>
                  <a:pt x="169445" y="130824"/>
                </a:lnTo>
                <a:lnTo>
                  <a:pt x="173526" y="142461"/>
                </a:lnTo>
                <a:lnTo>
                  <a:pt x="177199" y="154030"/>
                </a:lnTo>
                <a:lnTo>
                  <a:pt x="180601" y="165552"/>
                </a:lnTo>
                <a:lnTo>
                  <a:pt x="182868" y="175138"/>
                </a:lnTo>
                <a:lnTo>
                  <a:pt x="184380" y="183434"/>
                </a:lnTo>
                <a:lnTo>
                  <a:pt x="185388" y="190869"/>
                </a:lnTo>
                <a:lnTo>
                  <a:pt x="187012" y="197732"/>
                </a:lnTo>
                <a:lnTo>
                  <a:pt x="189048" y="204211"/>
                </a:lnTo>
                <a:lnTo>
                  <a:pt x="191357" y="210436"/>
                </a:lnTo>
                <a:lnTo>
                  <a:pt x="193849" y="215538"/>
                </a:lnTo>
                <a:lnTo>
                  <a:pt x="196463" y="219893"/>
                </a:lnTo>
                <a:lnTo>
                  <a:pt x="201907" y="227271"/>
                </a:lnTo>
                <a:lnTo>
                  <a:pt x="204693" y="230571"/>
                </a:lnTo>
                <a:lnTo>
                  <a:pt x="213121" y="2400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38"/>
          <p:cNvSpPr/>
          <p:nvPr/>
        </p:nvSpPr>
        <p:spPr>
          <a:xfrm>
            <a:off x="1993795" y="5028827"/>
            <a:ext cx="417935" cy="360645"/>
          </a:xfrm>
          <a:custGeom>
            <a:avLst/>
            <a:gdLst/>
            <a:ahLst/>
            <a:cxnLst/>
            <a:rect l="0" t="0" r="0" b="0"/>
            <a:pathLst>
              <a:path w="417935" h="360645">
                <a:moveTo>
                  <a:pt x="126469" y="123245"/>
                </a:moveTo>
                <a:lnTo>
                  <a:pt x="112817" y="118695"/>
                </a:lnTo>
                <a:lnTo>
                  <a:pt x="107843" y="118306"/>
                </a:lnTo>
                <a:lnTo>
                  <a:pt x="103574" y="119000"/>
                </a:lnTo>
                <a:lnTo>
                  <a:pt x="96291" y="121359"/>
                </a:lnTo>
                <a:lnTo>
                  <a:pt x="89879" y="122407"/>
                </a:lnTo>
                <a:lnTo>
                  <a:pt x="86836" y="123639"/>
                </a:lnTo>
                <a:lnTo>
                  <a:pt x="80915" y="127548"/>
                </a:lnTo>
                <a:lnTo>
                  <a:pt x="72568" y="137540"/>
                </a:lnTo>
                <a:lnTo>
                  <a:pt x="47136" y="171789"/>
                </a:lnTo>
                <a:lnTo>
                  <a:pt x="41196" y="180373"/>
                </a:lnTo>
                <a:lnTo>
                  <a:pt x="36283" y="188000"/>
                </a:lnTo>
                <a:lnTo>
                  <a:pt x="32055" y="194990"/>
                </a:lnTo>
                <a:lnTo>
                  <a:pt x="27332" y="204413"/>
                </a:lnTo>
                <a:lnTo>
                  <a:pt x="22278" y="215457"/>
                </a:lnTo>
                <a:lnTo>
                  <a:pt x="17003" y="227582"/>
                </a:lnTo>
                <a:lnTo>
                  <a:pt x="12534" y="240428"/>
                </a:lnTo>
                <a:lnTo>
                  <a:pt x="8603" y="253754"/>
                </a:lnTo>
                <a:lnTo>
                  <a:pt x="5029" y="267402"/>
                </a:lnTo>
                <a:lnTo>
                  <a:pt x="2647" y="281262"/>
                </a:lnTo>
                <a:lnTo>
                  <a:pt x="1059" y="295265"/>
                </a:lnTo>
                <a:lnTo>
                  <a:pt x="0" y="309363"/>
                </a:lnTo>
                <a:lnTo>
                  <a:pt x="246" y="320666"/>
                </a:lnTo>
                <a:lnTo>
                  <a:pt x="1363" y="330106"/>
                </a:lnTo>
                <a:lnTo>
                  <a:pt x="3060" y="338305"/>
                </a:lnTo>
                <a:lnTo>
                  <a:pt x="5144" y="344724"/>
                </a:lnTo>
                <a:lnTo>
                  <a:pt x="9999" y="354395"/>
                </a:lnTo>
                <a:lnTo>
                  <a:pt x="12628" y="357355"/>
                </a:lnTo>
                <a:lnTo>
                  <a:pt x="15332" y="359328"/>
                </a:lnTo>
                <a:lnTo>
                  <a:pt x="18088" y="360644"/>
                </a:lnTo>
                <a:lnTo>
                  <a:pt x="21830" y="360568"/>
                </a:lnTo>
                <a:lnTo>
                  <a:pt x="31068" y="357944"/>
                </a:lnTo>
                <a:lnTo>
                  <a:pt x="42428" y="355663"/>
                </a:lnTo>
                <a:lnTo>
                  <a:pt x="45677" y="353438"/>
                </a:lnTo>
                <a:lnTo>
                  <a:pt x="51827" y="345886"/>
                </a:lnTo>
                <a:lnTo>
                  <a:pt x="55753" y="339299"/>
                </a:lnTo>
                <a:lnTo>
                  <a:pt x="60275" y="331099"/>
                </a:lnTo>
                <a:lnTo>
                  <a:pt x="65195" y="321821"/>
                </a:lnTo>
                <a:lnTo>
                  <a:pt x="69427" y="312780"/>
                </a:lnTo>
                <a:lnTo>
                  <a:pt x="73201" y="303894"/>
                </a:lnTo>
                <a:lnTo>
                  <a:pt x="76670" y="295113"/>
                </a:lnTo>
                <a:lnTo>
                  <a:pt x="83064" y="277736"/>
                </a:lnTo>
                <a:lnTo>
                  <a:pt x="86102" y="269101"/>
                </a:lnTo>
                <a:lnTo>
                  <a:pt x="89081" y="259535"/>
                </a:lnTo>
                <a:lnTo>
                  <a:pt x="108129" y="191969"/>
                </a:lnTo>
                <a:lnTo>
                  <a:pt x="111385" y="176682"/>
                </a:lnTo>
                <a:lnTo>
                  <a:pt x="113556" y="162679"/>
                </a:lnTo>
                <a:lnTo>
                  <a:pt x="115003" y="149534"/>
                </a:lnTo>
                <a:lnTo>
                  <a:pt x="116920" y="137914"/>
                </a:lnTo>
                <a:lnTo>
                  <a:pt x="119151" y="127309"/>
                </a:lnTo>
                <a:lnTo>
                  <a:pt x="121590" y="117382"/>
                </a:lnTo>
                <a:lnTo>
                  <a:pt x="123217" y="107907"/>
                </a:lnTo>
                <a:lnTo>
                  <a:pt x="124301" y="98732"/>
                </a:lnTo>
                <a:lnTo>
                  <a:pt x="125024" y="89758"/>
                </a:lnTo>
                <a:lnTo>
                  <a:pt x="125506" y="81870"/>
                </a:lnTo>
                <a:lnTo>
                  <a:pt x="126041" y="68027"/>
                </a:lnTo>
                <a:lnTo>
                  <a:pt x="126343" y="49522"/>
                </a:lnTo>
                <a:lnTo>
                  <a:pt x="125432" y="42664"/>
                </a:lnTo>
                <a:lnTo>
                  <a:pt x="123873" y="35235"/>
                </a:lnTo>
                <a:lnTo>
                  <a:pt x="121881" y="27424"/>
                </a:lnTo>
                <a:lnTo>
                  <a:pt x="119668" y="16206"/>
                </a:lnTo>
                <a:lnTo>
                  <a:pt x="118684" y="8044"/>
                </a:lnTo>
                <a:lnTo>
                  <a:pt x="118130" y="0"/>
                </a:lnTo>
                <a:lnTo>
                  <a:pt x="118052" y="124"/>
                </a:lnTo>
                <a:lnTo>
                  <a:pt x="118001" y="1160"/>
                </a:lnTo>
                <a:lnTo>
                  <a:pt x="117013" y="1850"/>
                </a:lnTo>
                <a:lnTo>
                  <a:pt x="113377" y="2616"/>
                </a:lnTo>
                <a:lnTo>
                  <a:pt x="112026" y="4726"/>
                </a:lnTo>
                <a:lnTo>
                  <a:pt x="110525" y="12150"/>
                </a:lnTo>
                <a:lnTo>
                  <a:pt x="112398" y="21799"/>
                </a:lnTo>
                <a:lnTo>
                  <a:pt x="115453" y="32438"/>
                </a:lnTo>
                <a:lnTo>
                  <a:pt x="116811" y="43517"/>
                </a:lnTo>
                <a:lnTo>
                  <a:pt x="117173" y="49138"/>
                </a:lnTo>
                <a:lnTo>
                  <a:pt x="117414" y="54790"/>
                </a:lnTo>
                <a:lnTo>
                  <a:pt x="117575" y="60463"/>
                </a:lnTo>
                <a:lnTo>
                  <a:pt x="118635" y="69961"/>
                </a:lnTo>
                <a:lnTo>
                  <a:pt x="122352" y="95753"/>
                </a:lnTo>
                <a:lnTo>
                  <a:pt x="125630" y="111585"/>
                </a:lnTo>
                <a:lnTo>
                  <a:pt x="129720" y="128807"/>
                </a:lnTo>
                <a:lnTo>
                  <a:pt x="134351" y="146955"/>
                </a:lnTo>
                <a:lnTo>
                  <a:pt x="139344" y="164769"/>
                </a:lnTo>
                <a:lnTo>
                  <a:pt x="149971" y="199803"/>
                </a:lnTo>
                <a:lnTo>
                  <a:pt x="162114" y="238004"/>
                </a:lnTo>
                <a:lnTo>
                  <a:pt x="167377" y="249281"/>
                </a:lnTo>
                <a:lnTo>
                  <a:pt x="173744" y="260609"/>
                </a:lnTo>
                <a:lnTo>
                  <a:pt x="180846" y="271971"/>
                </a:lnTo>
                <a:lnTo>
                  <a:pt x="187486" y="280498"/>
                </a:lnTo>
                <a:lnTo>
                  <a:pt x="193817" y="287136"/>
                </a:lnTo>
                <a:lnTo>
                  <a:pt x="205932" y="297050"/>
                </a:lnTo>
                <a:lnTo>
                  <a:pt x="217666" y="304631"/>
                </a:lnTo>
                <a:lnTo>
                  <a:pt x="229231" y="308636"/>
                </a:lnTo>
                <a:lnTo>
                  <a:pt x="240721" y="310416"/>
                </a:lnTo>
                <a:lnTo>
                  <a:pt x="252178" y="311207"/>
                </a:lnTo>
                <a:lnTo>
                  <a:pt x="256948" y="310466"/>
                </a:lnTo>
                <a:lnTo>
                  <a:pt x="264787" y="307102"/>
                </a:lnTo>
                <a:lnTo>
                  <a:pt x="277581" y="297181"/>
                </a:lnTo>
                <a:lnTo>
                  <a:pt x="283483" y="291673"/>
                </a:lnTo>
                <a:lnTo>
                  <a:pt x="287342" y="286013"/>
                </a:lnTo>
                <a:lnTo>
                  <a:pt x="291821" y="278429"/>
                </a:lnTo>
                <a:lnTo>
                  <a:pt x="296711" y="269563"/>
                </a:lnTo>
                <a:lnTo>
                  <a:pt x="301876" y="258891"/>
                </a:lnTo>
                <a:lnTo>
                  <a:pt x="307225" y="247013"/>
                </a:lnTo>
                <a:lnTo>
                  <a:pt x="312695" y="234332"/>
                </a:lnTo>
                <a:lnTo>
                  <a:pt x="318248" y="216353"/>
                </a:lnTo>
                <a:lnTo>
                  <a:pt x="323854" y="194842"/>
                </a:lnTo>
                <a:lnTo>
                  <a:pt x="329497" y="170977"/>
                </a:lnTo>
                <a:lnTo>
                  <a:pt x="334211" y="154114"/>
                </a:lnTo>
                <a:lnTo>
                  <a:pt x="338306" y="141919"/>
                </a:lnTo>
                <a:lnTo>
                  <a:pt x="341989" y="132837"/>
                </a:lnTo>
                <a:lnTo>
                  <a:pt x="344444" y="125830"/>
                </a:lnTo>
                <a:lnTo>
                  <a:pt x="347172" y="115504"/>
                </a:lnTo>
                <a:lnTo>
                  <a:pt x="347900" y="113322"/>
                </a:lnTo>
                <a:lnTo>
                  <a:pt x="348385" y="112820"/>
                </a:lnTo>
                <a:lnTo>
                  <a:pt x="348708" y="113437"/>
                </a:lnTo>
                <a:lnTo>
                  <a:pt x="349163" y="123408"/>
                </a:lnTo>
                <a:lnTo>
                  <a:pt x="349298" y="133876"/>
                </a:lnTo>
                <a:lnTo>
                  <a:pt x="350269" y="140810"/>
                </a:lnTo>
                <a:lnTo>
                  <a:pt x="353889" y="161214"/>
                </a:lnTo>
                <a:lnTo>
                  <a:pt x="355235" y="170466"/>
                </a:lnTo>
                <a:lnTo>
                  <a:pt x="356132" y="178538"/>
                </a:lnTo>
                <a:lnTo>
                  <a:pt x="356730" y="185825"/>
                </a:lnTo>
                <a:lnTo>
                  <a:pt x="358082" y="193540"/>
                </a:lnTo>
                <a:lnTo>
                  <a:pt x="359935" y="201541"/>
                </a:lnTo>
                <a:lnTo>
                  <a:pt x="362123" y="209733"/>
                </a:lnTo>
                <a:lnTo>
                  <a:pt x="363582" y="218051"/>
                </a:lnTo>
                <a:lnTo>
                  <a:pt x="364555" y="226454"/>
                </a:lnTo>
                <a:lnTo>
                  <a:pt x="365203" y="234913"/>
                </a:lnTo>
                <a:lnTo>
                  <a:pt x="366588" y="242458"/>
                </a:lnTo>
                <a:lnTo>
                  <a:pt x="368463" y="249393"/>
                </a:lnTo>
                <a:lnTo>
                  <a:pt x="370666" y="255921"/>
                </a:lnTo>
                <a:lnTo>
                  <a:pt x="373087" y="264084"/>
                </a:lnTo>
                <a:lnTo>
                  <a:pt x="378317" y="283312"/>
                </a:lnTo>
                <a:lnTo>
                  <a:pt x="381046" y="291869"/>
                </a:lnTo>
                <a:lnTo>
                  <a:pt x="383817" y="299478"/>
                </a:lnTo>
                <a:lnTo>
                  <a:pt x="386617" y="306457"/>
                </a:lnTo>
                <a:lnTo>
                  <a:pt x="388484" y="313013"/>
                </a:lnTo>
                <a:lnTo>
                  <a:pt x="389728" y="319290"/>
                </a:lnTo>
                <a:lnTo>
                  <a:pt x="390558" y="325379"/>
                </a:lnTo>
                <a:lnTo>
                  <a:pt x="392063" y="329439"/>
                </a:lnTo>
                <a:lnTo>
                  <a:pt x="394019" y="332145"/>
                </a:lnTo>
                <a:lnTo>
                  <a:pt x="396276" y="333949"/>
                </a:lnTo>
                <a:lnTo>
                  <a:pt x="398733" y="335152"/>
                </a:lnTo>
                <a:lnTo>
                  <a:pt x="406980" y="337083"/>
                </a:lnTo>
                <a:lnTo>
                  <a:pt x="417934" y="3289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39"/>
          <p:cNvSpPr/>
          <p:nvPr/>
        </p:nvSpPr>
        <p:spPr>
          <a:xfrm>
            <a:off x="2283142" y="5040629"/>
            <a:ext cx="8573" cy="8574"/>
          </a:xfrm>
          <a:custGeom>
            <a:avLst/>
            <a:gdLst/>
            <a:ahLst/>
            <a:cxnLst/>
            <a:rect l="0" t="0" r="0" b="0"/>
            <a:pathLst>
              <a:path w="8573" h="8574">
                <a:moveTo>
                  <a:pt x="0" y="0"/>
                </a:moveTo>
                <a:lnTo>
                  <a:pt x="8572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40"/>
          <p:cNvSpPr/>
          <p:nvPr/>
        </p:nvSpPr>
        <p:spPr>
          <a:xfrm>
            <a:off x="2524399" y="4934822"/>
            <a:ext cx="598849" cy="397274"/>
          </a:xfrm>
          <a:custGeom>
            <a:avLst/>
            <a:gdLst/>
            <a:ahLst/>
            <a:cxnLst/>
            <a:rect l="0" t="0" r="0" b="0"/>
            <a:pathLst>
              <a:path w="598849" h="397274">
                <a:moveTo>
                  <a:pt x="144505" y="174388"/>
                </a:moveTo>
                <a:lnTo>
                  <a:pt x="98814" y="174388"/>
                </a:lnTo>
                <a:lnTo>
                  <a:pt x="93089" y="175340"/>
                </a:lnTo>
                <a:lnTo>
                  <a:pt x="77058" y="181173"/>
                </a:lnTo>
                <a:lnTo>
                  <a:pt x="73823" y="181769"/>
                </a:lnTo>
                <a:lnTo>
                  <a:pt x="62609" y="190051"/>
                </a:lnTo>
                <a:lnTo>
                  <a:pt x="50004" y="202304"/>
                </a:lnTo>
                <a:lnTo>
                  <a:pt x="41227" y="214100"/>
                </a:lnTo>
                <a:lnTo>
                  <a:pt x="37553" y="220865"/>
                </a:lnTo>
                <a:lnTo>
                  <a:pt x="34152" y="228233"/>
                </a:lnTo>
                <a:lnTo>
                  <a:pt x="30931" y="236002"/>
                </a:lnTo>
                <a:lnTo>
                  <a:pt x="25927" y="246896"/>
                </a:lnTo>
                <a:lnTo>
                  <a:pt x="12746" y="274241"/>
                </a:lnTo>
                <a:lnTo>
                  <a:pt x="8089" y="285724"/>
                </a:lnTo>
                <a:lnTo>
                  <a:pt x="4983" y="295284"/>
                </a:lnTo>
                <a:lnTo>
                  <a:pt x="2913" y="303563"/>
                </a:lnTo>
                <a:lnTo>
                  <a:pt x="1533" y="310987"/>
                </a:lnTo>
                <a:lnTo>
                  <a:pt x="613" y="317841"/>
                </a:lnTo>
                <a:lnTo>
                  <a:pt x="0" y="324316"/>
                </a:lnTo>
                <a:lnTo>
                  <a:pt x="1858" y="336590"/>
                </a:lnTo>
                <a:lnTo>
                  <a:pt x="5859" y="347443"/>
                </a:lnTo>
                <a:lnTo>
                  <a:pt x="10812" y="355441"/>
                </a:lnTo>
                <a:lnTo>
                  <a:pt x="21269" y="364711"/>
                </a:lnTo>
                <a:lnTo>
                  <a:pt x="34489" y="374228"/>
                </a:lnTo>
                <a:lnTo>
                  <a:pt x="51689" y="383989"/>
                </a:lnTo>
                <a:lnTo>
                  <a:pt x="59756" y="386606"/>
                </a:lnTo>
                <a:lnTo>
                  <a:pt x="64193" y="386352"/>
                </a:lnTo>
                <a:lnTo>
                  <a:pt x="79540" y="381443"/>
                </a:lnTo>
                <a:lnTo>
                  <a:pt x="96152" y="373956"/>
                </a:lnTo>
                <a:lnTo>
                  <a:pt x="113140" y="364752"/>
                </a:lnTo>
                <a:lnTo>
                  <a:pt x="124533" y="355514"/>
                </a:lnTo>
                <a:lnTo>
                  <a:pt x="135946" y="345058"/>
                </a:lnTo>
                <a:lnTo>
                  <a:pt x="153082" y="328462"/>
                </a:lnTo>
                <a:lnTo>
                  <a:pt x="158796" y="322824"/>
                </a:lnTo>
                <a:lnTo>
                  <a:pt x="164510" y="315255"/>
                </a:lnTo>
                <a:lnTo>
                  <a:pt x="170224" y="306399"/>
                </a:lnTo>
                <a:lnTo>
                  <a:pt x="175939" y="296685"/>
                </a:lnTo>
                <a:lnTo>
                  <a:pt x="180701" y="287352"/>
                </a:lnTo>
                <a:lnTo>
                  <a:pt x="184828" y="278272"/>
                </a:lnTo>
                <a:lnTo>
                  <a:pt x="188532" y="269362"/>
                </a:lnTo>
                <a:lnTo>
                  <a:pt x="191954" y="260563"/>
                </a:lnTo>
                <a:lnTo>
                  <a:pt x="198296" y="243168"/>
                </a:lnTo>
                <a:lnTo>
                  <a:pt x="206830" y="215751"/>
                </a:lnTo>
                <a:lnTo>
                  <a:pt x="211773" y="199106"/>
                </a:lnTo>
                <a:lnTo>
                  <a:pt x="215068" y="185152"/>
                </a:lnTo>
                <a:lnTo>
                  <a:pt x="217264" y="172991"/>
                </a:lnTo>
                <a:lnTo>
                  <a:pt x="218729" y="162026"/>
                </a:lnTo>
                <a:lnTo>
                  <a:pt x="220356" y="152384"/>
                </a:lnTo>
                <a:lnTo>
                  <a:pt x="220790" y="151146"/>
                </a:lnTo>
                <a:lnTo>
                  <a:pt x="221079" y="151273"/>
                </a:lnTo>
                <a:lnTo>
                  <a:pt x="221401" y="153954"/>
                </a:lnTo>
                <a:lnTo>
                  <a:pt x="221582" y="165370"/>
                </a:lnTo>
                <a:lnTo>
                  <a:pt x="220655" y="173139"/>
                </a:lnTo>
                <a:lnTo>
                  <a:pt x="219084" y="183080"/>
                </a:lnTo>
                <a:lnTo>
                  <a:pt x="217085" y="194470"/>
                </a:lnTo>
                <a:lnTo>
                  <a:pt x="215751" y="204921"/>
                </a:lnTo>
                <a:lnTo>
                  <a:pt x="214863" y="214746"/>
                </a:lnTo>
                <a:lnTo>
                  <a:pt x="214270" y="224153"/>
                </a:lnTo>
                <a:lnTo>
                  <a:pt x="214828" y="236139"/>
                </a:lnTo>
                <a:lnTo>
                  <a:pt x="216152" y="249846"/>
                </a:lnTo>
                <a:lnTo>
                  <a:pt x="217987" y="264698"/>
                </a:lnTo>
                <a:lnTo>
                  <a:pt x="222567" y="296440"/>
                </a:lnTo>
                <a:lnTo>
                  <a:pt x="225121" y="312906"/>
                </a:lnTo>
                <a:lnTo>
                  <a:pt x="228729" y="325788"/>
                </a:lnTo>
                <a:lnTo>
                  <a:pt x="233040" y="336281"/>
                </a:lnTo>
                <a:lnTo>
                  <a:pt x="237818" y="345182"/>
                </a:lnTo>
                <a:lnTo>
                  <a:pt x="245668" y="355071"/>
                </a:lnTo>
                <a:lnTo>
                  <a:pt x="249095" y="357708"/>
                </a:lnTo>
                <a:lnTo>
                  <a:pt x="252332" y="358514"/>
                </a:lnTo>
                <a:lnTo>
                  <a:pt x="255442" y="358098"/>
                </a:lnTo>
                <a:lnTo>
                  <a:pt x="258468" y="356869"/>
                </a:lnTo>
                <a:lnTo>
                  <a:pt x="267278" y="350588"/>
                </a:lnTo>
                <a:lnTo>
                  <a:pt x="269216" y="347100"/>
                </a:lnTo>
                <a:lnTo>
                  <a:pt x="271370" y="338144"/>
                </a:lnTo>
                <a:lnTo>
                  <a:pt x="277407" y="327813"/>
                </a:lnTo>
                <a:lnTo>
                  <a:pt x="281684" y="322391"/>
                </a:lnTo>
                <a:lnTo>
                  <a:pt x="284535" y="315919"/>
                </a:lnTo>
                <a:lnTo>
                  <a:pt x="286436" y="308747"/>
                </a:lnTo>
                <a:lnTo>
                  <a:pt x="287703" y="301108"/>
                </a:lnTo>
                <a:lnTo>
                  <a:pt x="289501" y="294110"/>
                </a:lnTo>
                <a:lnTo>
                  <a:pt x="291652" y="287541"/>
                </a:lnTo>
                <a:lnTo>
                  <a:pt x="294038" y="281255"/>
                </a:lnTo>
                <a:lnTo>
                  <a:pt x="297534" y="273255"/>
                </a:lnTo>
                <a:lnTo>
                  <a:pt x="306498" y="254207"/>
                </a:lnTo>
                <a:lnTo>
                  <a:pt x="310603" y="244745"/>
                </a:lnTo>
                <a:lnTo>
                  <a:pt x="314292" y="235580"/>
                </a:lnTo>
                <a:lnTo>
                  <a:pt x="317704" y="226613"/>
                </a:lnTo>
                <a:lnTo>
                  <a:pt x="321884" y="219682"/>
                </a:lnTo>
                <a:lnTo>
                  <a:pt x="331608" y="209441"/>
                </a:lnTo>
                <a:lnTo>
                  <a:pt x="339740" y="204254"/>
                </a:lnTo>
                <a:lnTo>
                  <a:pt x="343242" y="202871"/>
                </a:lnTo>
                <a:lnTo>
                  <a:pt x="346529" y="204807"/>
                </a:lnTo>
                <a:lnTo>
                  <a:pt x="349673" y="208955"/>
                </a:lnTo>
                <a:lnTo>
                  <a:pt x="355706" y="220231"/>
                </a:lnTo>
                <a:lnTo>
                  <a:pt x="370215" y="248699"/>
                </a:lnTo>
                <a:lnTo>
                  <a:pt x="373408" y="260120"/>
                </a:lnTo>
                <a:lnTo>
                  <a:pt x="375780" y="271546"/>
                </a:lnTo>
                <a:lnTo>
                  <a:pt x="380009" y="282975"/>
                </a:lnTo>
                <a:lnTo>
                  <a:pt x="385064" y="294403"/>
                </a:lnTo>
                <a:lnTo>
                  <a:pt x="393265" y="311548"/>
                </a:lnTo>
                <a:lnTo>
                  <a:pt x="399845" y="322978"/>
                </a:lnTo>
                <a:lnTo>
                  <a:pt x="409120" y="334408"/>
                </a:lnTo>
                <a:lnTo>
                  <a:pt x="417052" y="340757"/>
                </a:lnTo>
                <a:lnTo>
                  <a:pt x="423752" y="343580"/>
                </a:lnTo>
                <a:lnTo>
                  <a:pt x="432879" y="345169"/>
                </a:lnTo>
                <a:lnTo>
                  <a:pt x="438724" y="345540"/>
                </a:lnTo>
                <a:lnTo>
                  <a:pt x="441616" y="344687"/>
                </a:lnTo>
                <a:lnTo>
                  <a:pt x="447370" y="341199"/>
                </a:lnTo>
                <a:lnTo>
                  <a:pt x="460515" y="329329"/>
                </a:lnTo>
                <a:lnTo>
                  <a:pt x="464716" y="321497"/>
                </a:lnTo>
                <a:lnTo>
                  <a:pt x="468469" y="311513"/>
                </a:lnTo>
                <a:lnTo>
                  <a:pt x="509471" y="173598"/>
                </a:lnTo>
                <a:lnTo>
                  <a:pt x="513546" y="155763"/>
                </a:lnTo>
                <a:lnTo>
                  <a:pt x="516262" y="140064"/>
                </a:lnTo>
                <a:lnTo>
                  <a:pt x="518074" y="125788"/>
                </a:lnTo>
                <a:lnTo>
                  <a:pt x="520233" y="112461"/>
                </a:lnTo>
                <a:lnTo>
                  <a:pt x="522626" y="99766"/>
                </a:lnTo>
                <a:lnTo>
                  <a:pt x="525173" y="87491"/>
                </a:lnTo>
                <a:lnTo>
                  <a:pt x="526871" y="77405"/>
                </a:lnTo>
                <a:lnTo>
                  <a:pt x="528004" y="68775"/>
                </a:lnTo>
                <a:lnTo>
                  <a:pt x="528758" y="61117"/>
                </a:lnTo>
                <a:lnTo>
                  <a:pt x="530214" y="52201"/>
                </a:lnTo>
                <a:lnTo>
                  <a:pt x="532137" y="42448"/>
                </a:lnTo>
                <a:lnTo>
                  <a:pt x="534372" y="32135"/>
                </a:lnTo>
                <a:lnTo>
                  <a:pt x="535861" y="24308"/>
                </a:lnTo>
                <a:lnTo>
                  <a:pt x="537517" y="13070"/>
                </a:lnTo>
                <a:lnTo>
                  <a:pt x="538448" y="1389"/>
                </a:lnTo>
                <a:lnTo>
                  <a:pt x="537627" y="0"/>
                </a:lnTo>
                <a:lnTo>
                  <a:pt x="536126" y="27"/>
                </a:lnTo>
                <a:lnTo>
                  <a:pt x="534173" y="998"/>
                </a:lnTo>
                <a:lnTo>
                  <a:pt x="532872" y="2596"/>
                </a:lnTo>
                <a:lnTo>
                  <a:pt x="532004" y="4615"/>
                </a:lnTo>
                <a:lnTo>
                  <a:pt x="531039" y="10350"/>
                </a:lnTo>
                <a:lnTo>
                  <a:pt x="530611" y="19250"/>
                </a:lnTo>
                <a:lnTo>
                  <a:pt x="527880" y="29555"/>
                </a:lnTo>
                <a:lnTo>
                  <a:pt x="524444" y="40485"/>
                </a:lnTo>
                <a:lnTo>
                  <a:pt x="522917" y="51693"/>
                </a:lnTo>
                <a:lnTo>
                  <a:pt x="522510" y="59254"/>
                </a:lnTo>
                <a:lnTo>
                  <a:pt x="522057" y="77815"/>
                </a:lnTo>
                <a:lnTo>
                  <a:pt x="521803" y="105134"/>
                </a:lnTo>
                <a:lnTo>
                  <a:pt x="520815" y="114884"/>
                </a:lnTo>
                <a:lnTo>
                  <a:pt x="519203" y="125193"/>
                </a:lnTo>
                <a:lnTo>
                  <a:pt x="517176" y="135876"/>
                </a:lnTo>
                <a:lnTo>
                  <a:pt x="516778" y="145856"/>
                </a:lnTo>
                <a:lnTo>
                  <a:pt x="517464" y="155366"/>
                </a:lnTo>
                <a:lnTo>
                  <a:pt x="518875" y="164565"/>
                </a:lnTo>
                <a:lnTo>
                  <a:pt x="529961" y="259424"/>
                </a:lnTo>
                <a:lnTo>
                  <a:pt x="534826" y="289182"/>
                </a:lnTo>
                <a:lnTo>
                  <a:pt x="539974" y="312830"/>
                </a:lnTo>
                <a:lnTo>
                  <a:pt x="545311" y="332405"/>
                </a:lnTo>
                <a:lnTo>
                  <a:pt x="549822" y="347360"/>
                </a:lnTo>
                <a:lnTo>
                  <a:pt x="553781" y="359235"/>
                </a:lnTo>
                <a:lnTo>
                  <a:pt x="557374" y="369057"/>
                </a:lnTo>
                <a:lnTo>
                  <a:pt x="561673" y="377509"/>
                </a:lnTo>
                <a:lnTo>
                  <a:pt x="566445" y="385050"/>
                </a:lnTo>
                <a:lnTo>
                  <a:pt x="571531" y="391981"/>
                </a:lnTo>
                <a:lnTo>
                  <a:pt x="575874" y="395650"/>
                </a:lnTo>
                <a:lnTo>
                  <a:pt x="579722" y="397144"/>
                </a:lnTo>
                <a:lnTo>
                  <a:pt x="598848" y="3972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41"/>
          <p:cNvSpPr/>
          <p:nvPr/>
        </p:nvSpPr>
        <p:spPr>
          <a:xfrm>
            <a:off x="3150142" y="5052639"/>
            <a:ext cx="290288" cy="253586"/>
          </a:xfrm>
          <a:custGeom>
            <a:avLst/>
            <a:gdLst/>
            <a:ahLst/>
            <a:cxnLst/>
            <a:rect l="0" t="0" r="0" b="0"/>
            <a:pathLst>
              <a:path w="290288" h="253586">
                <a:moveTo>
                  <a:pt x="135983" y="30853"/>
                </a:moveTo>
                <a:lnTo>
                  <a:pt x="116670" y="11541"/>
                </a:lnTo>
                <a:lnTo>
                  <a:pt x="113582" y="9406"/>
                </a:lnTo>
                <a:lnTo>
                  <a:pt x="107612" y="7033"/>
                </a:lnTo>
                <a:lnTo>
                  <a:pt x="98896" y="5698"/>
                </a:lnTo>
                <a:lnTo>
                  <a:pt x="96018" y="6463"/>
                </a:lnTo>
                <a:lnTo>
                  <a:pt x="90280" y="9853"/>
                </a:lnTo>
                <a:lnTo>
                  <a:pt x="81695" y="17117"/>
                </a:lnTo>
                <a:lnTo>
                  <a:pt x="73437" y="25066"/>
                </a:lnTo>
                <a:lnTo>
                  <a:pt x="68568" y="29852"/>
                </a:lnTo>
                <a:lnTo>
                  <a:pt x="64370" y="34948"/>
                </a:lnTo>
                <a:lnTo>
                  <a:pt x="60618" y="40251"/>
                </a:lnTo>
                <a:lnTo>
                  <a:pt x="51052" y="55032"/>
                </a:lnTo>
                <a:lnTo>
                  <a:pt x="34101" y="80652"/>
                </a:lnTo>
                <a:lnTo>
                  <a:pt x="26151" y="95485"/>
                </a:lnTo>
                <a:lnTo>
                  <a:pt x="18947" y="111088"/>
                </a:lnTo>
                <a:lnTo>
                  <a:pt x="12239" y="127206"/>
                </a:lnTo>
                <a:lnTo>
                  <a:pt x="7767" y="140809"/>
                </a:lnTo>
                <a:lnTo>
                  <a:pt x="4785" y="152734"/>
                </a:lnTo>
                <a:lnTo>
                  <a:pt x="2798" y="163542"/>
                </a:lnTo>
                <a:lnTo>
                  <a:pt x="1472" y="175510"/>
                </a:lnTo>
                <a:lnTo>
                  <a:pt x="589" y="188251"/>
                </a:lnTo>
                <a:lnTo>
                  <a:pt x="0" y="201507"/>
                </a:lnTo>
                <a:lnTo>
                  <a:pt x="560" y="213203"/>
                </a:lnTo>
                <a:lnTo>
                  <a:pt x="1886" y="223857"/>
                </a:lnTo>
                <a:lnTo>
                  <a:pt x="3722" y="233817"/>
                </a:lnTo>
                <a:lnTo>
                  <a:pt x="5899" y="240458"/>
                </a:lnTo>
                <a:lnTo>
                  <a:pt x="8303" y="244884"/>
                </a:lnTo>
                <a:lnTo>
                  <a:pt x="10858" y="247835"/>
                </a:lnTo>
                <a:lnTo>
                  <a:pt x="14466" y="249804"/>
                </a:lnTo>
                <a:lnTo>
                  <a:pt x="18776" y="251115"/>
                </a:lnTo>
                <a:lnTo>
                  <a:pt x="27693" y="252572"/>
                </a:lnTo>
                <a:lnTo>
                  <a:pt x="34832" y="253220"/>
                </a:lnTo>
                <a:lnTo>
                  <a:pt x="41179" y="253508"/>
                </a:lnTo>
                <a:lnTo>
                  <a:pt x="44205" y="253585"/>
                </a:lnTo>
                <a:lnTo>
                  <a:pt x="47175" y="251731"/>
                </a:lnTo>
                <a:lnTo>
                  <a:pt x="53015" y="244591"/>
                </a:lnTo>
                <a:lnTo>
                  <a:pt x="61326" y="237608"/>
                </a:lnTo>
                <a:lnTo>
                  <a:pt x="66209" y="234412"/>
                </a:lnTo>
                <a:lnTo>
                  <a:pt x="70417" y="230377"/>
                </a:lnTo>
                <a:lnTo>
                  <a:pt x="74174" y="225781"/>
                </a:lnTo>
                <a:lnTo>
                  <a:pt x="86554" y="207672"/>
                </a:lnTo>
                <a:lnTo>
                  <a:pt x="91600" y="200167"/>
                </a:lnTo>
                <a:lnTo>
                  <a:pt x="96869" y="189449"/>
                </a:lnTo>
                <a:lnTo>
                  <a:pt x="102287" y="176589"/>
                </a:lnTo>
                <a:lnTo>
                  <a:pt x="107804" y="162301"/>
                </a:lnTo>
                <a:lnTo>
                  <a:pt x="114339" y="141344"/>
                </a:lnTo>
                <a:lnTo>
                  <a:pt x="147417" y="23432"/>
                </a:lnTo>
                <a:lnTo>
                  <a:pt x="149321" y="15428"/>
                </a:lnTo>
                <a:lnTo>
                  <a:pt x="152376" y="290"/>
                </a:lnTo>
                <a:lnTo>
                  <a:pt x="152626" y="0"/>
                </a:lnTo>
                <a:lnTo>
                  <a:pt x="152905" y="2218"/>
                </a:lnTo>
                <a:lnTo>
                  <a:pt x="153062" y="27026"/>
                </a:lnTo>
                <a:lnTo>
                  <a:pt x="154036" y="39731"/>
                </a:lnTo>
                <a:lnTo>
                  <a:pt x="155638" y="53917"/>
                </a:lnTo>
                <a:lnTo>
                  <a:pt x="157659" y="69089"/>
                </a:lnTo>
                <a:lnTo>
                  <a:pt x="159959" y="81109"/>
                </a:lnTo>
                <a:lnTo>
                  <a:pt x="162444" y="91027"/>
                </a:lnTo>
                <a:lnTo>
                  <a:pt x="173033" y="126787"/>
                </a:lnTo>
                <a:lnTo>
                  <a:pt x="177828" y="143386"/>
                </a:lnTo>
                <a:lnTo>
                  <a:pt x="185787" y="159216"/>
                </a:lnTo>
                <a:lnTo>
                  <a:pt x="195856" y="174530"/>
                </a:lnTo>
                <a:lnTo>
                  <a:pt x="207330" y="189503"/>
                </a:lnTo>
                <a:lnTo>
                  <a:pt x="216885" y="199484"/>
                </a:lnTo>
                <a:lnTo>
                  <a:pt x="225160" y="206140"/>
                </a:lnTo>
                <a:lnTo>
                  <a:pt x="232582" y="210575"/>
                </a:lnTo>
                <a:lnTo>
                  <a:pt x="238482" y="214485"/>
                </a:lnTo>
                <a:lnTo>
                  <a:pt x="243368" y="218045"/>
                </a:lnTo>
                <a:lnTo>
                  <a:pt x="247578" y="221370"/>
                </a:lnTo>
                <a:lnTo>
                  <a:pt x="252289" y="222635"/>
                </a:lnTo>
                <a:lnTo>
                  <a:pt x="257335" y="222525"/>
                </a:lnTo>
                <a:lnTo>
                  <a:pt x="262605" y="221499"/>
                </a:lnTo>
                <a:lnTo>
                  <a:pt x="268022" y="220815"/>
                </a:lnTo>
                <a:lnTo>
                  <a:pt x="273539" y="220360"/>
                </a:lnTo>
                <a:lnTo>
                  <a:pt x="290287" y="2194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342"/>
          <p:cNvSpPr/>
          <p:nvPr/>
        </p:nvSpPr>
        <p:spPr>
          <a:xfrm>
            <a:off x="3526154" y="4903470"/>
            <a:ext cx="231459" cy="298321"/>
          </a:xfrm>
          <a:custGeom>
            <a:avLst/>
            <a:gdLst/>
            <a:ahLst/>
            <a:cxnLst/>
            <a:rect l="0" t="0" r="0" b="0"/>
            <a:pathLst>
              <a:path w="231459" h="298321">
                <a:moveTo>
                  <a:pt x="0" y="128587"/>
                </a:moveTo>
                <a:lnTo>
                  <a:pt x="23864" y="164383"/>
                </a:lnTo>
                <a:lnTo>
                  <a:pt x="28292" y="170548"/>
                </a:lnTo>
                <a:lnTo>
                  <a:pt x="32197" y="175611"/>
                </a:lnTo>
                <a:lnTo>
                  <a:pt x="35753" y="179939"/>
                </a:lnTo>
                <a:lnTo>
                  <a:pt x="40027" y="186634"/>
                </a:lnTo>
                <a:lnTo>
                  <a:pt x="44783" y="194908"/>
                </a:lnTo>
                <a:lnTo>
                  <a:pt x="49857" y="204233"/>
                </a:lnTo>
                <a:lnTo>
                  <a:pt x="55146" y="212355"/>
                </a:lnTo>
                <a:lnTo>
                  <a:pt x="60577" y="219675"/>
                </a:lnTo>
                <a:lnTo>
                  <a:pt x="66102" y="226460"/>
                </a:lnTo>
                <a:lnTo>
                  <a:pt x="70738" y="233841"/>
                </a:lnTo>
                <a:lnTo>
                  <a:pt x="74782" y="241619"/>
                </a:lnTo>
                <a:lnTo>
                  <a:pt x="78430" y="249661"/>
                </a:lnTo>
                <a:lnTo>
                  <a:pt x="82767" y="255976"/>
                </a:lnTo>
                <a:lnTo>
                  <a:pt x="87563" y="261138"/>
                </a:lnTo>
                <a:lnTo>
                  <a:pt x="92665" y="265532"/>
                </a:lnTo>
                <a:lnTo>
                  <a:pt x="96067" y="269414"/>
                </a:lnTo>
                <a:lnTo>
                  <a:pt x="99847" y="276267"/>
                </a:lnTo>
                <a:lnTo>
                  <a:pt x="106526" y="285480"/>
                </a:lnTo>
                <a:lnTo>
                  <a:pt x="111798" y="291345"/>
                </a:lnTo>
                <a:lnTo>
                  <a:pt x="118392" y="298320"/>
                </a:lnTo>
                <a:lnTo>
                  <a:pt x="118933" y="297940"/>
                </a:lnTo>
                <a:lnTo>
                  <a:pt x="119294" y="296734"/>
                </a:lnTo>
                <a:lnTo>
                  <a:pt x="119535" y="294978"/>
                </a:lnTo>
                <a:lnTo>
                  <a:pt x="117790" y="289997"/>
                </a:lnTo>
                <a:lnTo>
                  <a:pt x="114722" y="282866"/>
                </a:lnTo>
                <a:lnTo>
                  <a:pt x="110772" y="274302"/>
                </a:lnTo>
                <a:lnTo>
                  <a:pt x="108138" y="266688"/>
                </a:lnTo>
                <a:lnTo>
                  <a:pt x="106382" y="259707"/>
                </a:lnTo>
                <a:lnTo>
                  <a:pt x="105211" y="253148"/>
                </a:lnTo>
                <a:lnTo>
                  <a:pt x="104431" y="243060"/>
                </a:lnTo>
                <a:lnTo>
                  <a:pt x="103911" y="230620"/>
                </a:lnTo>
                <a:lnTo>
                  <a:pt x="103179" y="193427"/>
                </a:lnTo>
                <a:lnTo>
                  <a:pt x="102932" y="155259"/>
                </a:lnTo>
                <a:lnTo>
                  <a:pt x="103863" y="145416"/>
                </a:lnTo>
                <a:lnTo>
                  <a:pt x="105438" y="135044"/>
                </a:lnTo>
                <a:lnTo>
                  <a:pt x="107440" y="124319"/>
                </a:lnTo>
                <a:lnTo>
                  <a:pt x="110679" y="115264"/>
                </a:lnTo>
                <a:lnTo>
                  <a:pt x="114743" y="107323"/>
                </a:lnTo>
                <a:lnTo>
                  <a:pt x="119358" y="100123"/>
                </a:lnTo>
                <a:lnTo>
                  <a:pt x="123387" y="92466"/>
                </a:lnTo>
                <a:lnTo>
                  <a:pt x="127026" y="84504"/>
                </a:lnTo>
                <a:lnTo>
                  <a:pt x="130404" y="76338"/>
                </a:lnTo>
                <a:lnTo>
                  <a:pt x="133609" y="68990"/>
                </a:lnTo>
                <a:lnTo>
                  <a:pt x="139710" y="55744"/>
                </a:lnTo>
                <a:lnTo>
                  <a:pt x="145527" y="47640"/>
                </a:lnTo>
                <a:lnTo>
                  <a:pt x="153216" y="38428"/>
                </a:lnTo>
                <a:lnTo>
                  <a:pt x="162152" y="28475"/>
                </a:lnTo>
                <a:lnTo>
                  <a:pt x="170014" y="20889"/>
                </a:lnTo>
                <a:lnTo>
                  <a:pt x="177161" y="14878"/>
                </a:lnTo>
                <a:lnTo>
                  <a:pt x="183830" y="9919"/>
                </a:lnTo>
                <a:lnTo>
                  <a:pt x="189228" y="6612"/>
                </a:lnTo>
                <a:lnTo>
                  <a:pt x="193780" y="4408"/>
                </a:lnTo>
                <a:lnTo>
                  <a:pt x="197767" y="2939"/>
                </a:lnTo>
                <a:lnTo>
                  <a:pt x="202330" y="1959"/>
                </a:lnTo>
                <a:lnTo>
                  <a:pt x="207277" y="1306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343"/>
          <p:cNvSpPr/>
          <p:nvPr/>
        </p:nvSpPr>
        <p:spPr>
          <a:xfrm>
            <a:off x="2134050" y="1586057"/>
            <a:ext cx="405014" cy="342756"/>
          </a:xfrm>
          <a:custGeom>
            <a:avLst/>
            <a:gdLst/>
            <a:ahLst/>
            <a:cxnLst/>
            <a:rect l="0" t="0" r="0" b="0"/>
            <a:pathLst>
              <a:path w="405014" h="342756">
                <a:moveTo>
                  <a:pt x="11932" y="25573"/>
                </a:moveTo>
                <a:lnTo>
                  <a:pt x="0" y="25573"/>
                </a:lnTo>
                <a:lnTo>
                  <a:pt x="40142" y="25573"/>
                </a:lnTo>
                <a:lnTo>
                  <a:pt x="53598" y="24620"/>
                </a:lnTo>
                <a:lnTo>
                  <a:pt x="68284" y="23033"/>
                </a:lnTo>
                <a:lnTo>
                  <a:pt x="83790" y="21022"/>
                </a:lnTo>
                <a:lnTo>
                  <a:pt x="96033" y="18729"/>
                </a:lnTo>
                <a:lnTo>
                  <a:pt x="106099" y="16248"/>
                </a:lnTo>
                <a:lnTo>
                  <a:pt x="114715" y="13641"/>
                </a:lnTo>
                <a:lnTo>
                  <a:pt x="133794" y="10951"/>
                </a:lnTo>
                <a:lnTo>
                  <a:pt x="159848" y="8205"/>
                </a:lnTo>
                <a:lnTo>
                  <a:pt x="212928" y="3566"/>
                </a:lnTo>
                <a:lnTo>
                  <a:pt x="242868" y="1504"/>
                </a:lnTo>
                <a:lnTo>
                  <a:pt x="267605" y="588"/>
                </a:lnTo>
                <a:lnTo>
                  <a:pt x="300878" y="0"/>
                </a:lnTo>
                <a:lnTo>
                  <a:pt x="305528" y="904"/>
                </a:lnTo>
                <a:lnTo>
                  <a:pt x="317575" y="5775"/>
                </a:lnTo>
                <a:lnTo>
                  <a:pt x="327478" y="7249"/>
                </a:lnTo>
                <a:lnTo>
                  <a:pt x="334662" y="8078"/>
                </a:lnTo>
                <a:lnTo>
                  <a:pt x="345892" y="12875"/>
                </a:lnTo>
                <a:lnTo>
                  <a:pt x="353399" y="15167"/>
                </a:lnTo>
                <a:lnTo>
                  <a:pt x="356734" y="15778"/>
                </a:lnTo>
                <a:lnTo>
                  <a:pt x="358958" y="17138"/>
                </a:lnTo>
                <a:lnTo>
                  <a:pt x="360440" y="18997"/>
                </a:lnTo>
                <a:lnTo>
                  <a:pt x="361428" y="21189"/>
                </a:lnTo>
                <a:lnTo>
                  <a:pt x="367606" y="28704"/>
                </a:lnTo>
                <a:lnTo>
                  <a:pt x="377993" y="39949"/>
                </a:lnTo>
                <a:lnTo>
                  <a:pt x="378845" y="41825"/>
                </a:lnTo>
                <a:lnTo>
                  <a:pt x="379792" y="46448"/>
                </a:lnTo>
                <a:lnTo>
                  <a:pt x="380325" y="54406"/>
                </a:lnTo>
                <a:lnTo>
                  <a:pt x="382305" y="61940"/>
                </a:lnTo>
                <a:lnTo>
                  <a:pt x="389584" y="85551"/>
                </a:lnTo>
                <a:lnTo>
                  <a:pt x="392288" y="95086"/>
                </a:lnTo>
                <a:lnTo>
                  <a:pt x="394090" y="102395"/>
                </a:lnTo>
                <a:lnTo>
                  <a:pt x="395292" y="108220"/>
                </a:lnTo>
                <a:lnTo>
                  <a:pt x="396093" y="114008"/>
                </a:lnTo>
                <a:lnTo>
                  <a:pt x="396627" y="119772"/>
                </a:lnTo>
                <a:lnTo>
                  <a:pt x="396983" y="125520"/>
                </a:lnTo>
                <a:lnTo>
                  <a:pt x="398172" y="131256"/>
                </a:lnTo>
                <a:lnTo>
                  <a:pt x="399918" y="136986"/>
                </a:lnTo>
                <a:lnTo>
                  <a:pt x="403445" y="147480"/>
                </a:lnTo>
                <a:lnTo>
                  <a:pt x="405013" y="155318"/>
                </a:lnTo>
                <a:lnTo>
                  <a:pt x="403170" y="164517"/>
                </a:lnTo>
                <a:lnTo>
                  <a:pt x="400128" y="174956"/>
                </a:lnTo>
                <a:lnTo>
                  <a:pt x="399317" y="180406"/>
                </a:lnTo>
                <a:lnTo>
                  <a:pt x="398415" y="190590"/>
                </a:lnTo>
                <a:lnTo>
                  <a:pt x="398015" y="198291"/>
                </a:lnTo>
                <a:lnTo>
                  <a:pt x="396956" y="203583"/>
                </a:lnTo>
                <a:lnTo>
                  <a:pt x="395297" y="209969"/>
                </a:lnTo>
                <a:lnTo>
                  <a:pt x="393239" y="217083"/>
                </a:lnTo>
                <a:lnTo>
                  <a:pt x="390914" y="226589"/>
                </a:lnTo>
                <a:lnTo>
                  <a:pt x="385791" y="249851"/>
                </a:lnTo>
                <a:lnTo>
                  <a:pt x="384044" y="258911"/>
                </a:lnTo>
                <a:lnTo>
                  <a:pt x="382879" y="265904"/>
                </a:lnTo>
                <a:lnTo>
                  <a:pt x="381585" y="276214"/>
                </a:lnTo>
                <a:lnTo>
                  <a:pt x="381010" y="283971"/>
                </a:lnTo>
                <a:lnTo>
                  <a:pt x="380686" y="293693"/>
                </a:lnTo>
                <a:lnTo>
                  <a:pt x="380562" y="306729"/>
                </a:lnTo>
                <a:lnTo>
                  <a:pt x="383095" y="310234"/>
                </a:lnTo>
                <a:lnTo>
                  <a:pt x="385104" y="312502"/>
                </a:lnTo>
                <a:lnTo>
                  <a:pt x="385491" y="314014"/>
                </a:lnTo>
                <a:lnTo>
                  <a:pt x="384796" y="315022"/>
                </a:lnTo>
                <a:lnTo>
                  <a:pt x="383381" y="315693"/>
                </a:lnTo>
                <a:lnTo>
                  <a:pt x="382437" y="317094"/>
                </a:lnTo>
                <a:lnTo>
                  <a:pt x="381388" y="321190"/>
                </a:lnTo>
                <a:lnTo>
                  <a:pt x="380660" y="331813"/>
                </a:lnTo>
                <a:lnTo>
                  <a:pt x="380550" y="342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344"/>
          <p:cNvSpPr/>
          <p:nvPr/>
        </p:nvSpPr>
        <p:spPr>
          <a:xfrm>
            <a:off x="1735739" y="1594516"/>
            <a:ext cx="444534" cy="296253"/>
          </a:xfrm>
          <a:custGeom>
            <a:avLst/>
            <a:gdLst/>
            <a:ahLst/>
            <a:cxnLst/>
            <a:rect l="0" t="0" r="0" b="0"/>
            <a:pathLst>
              <a:path w="444534" h="296253">
                <a:moveTo>
                  <a:pt x="444533" y="25686"/>
                </a:moveTo>
                <a:lnTo>
                  <a:pt x="426329" y="21135"/>
                </a:lnTo>
                <a:lnTo>
                  <a:pt x="414852" y="18901"/>
                </a:lnTo>
                <a:lnTo>
                  <a:pt x="401814" y="17908"/>
                </a:lnTo>
                <a:lnTo>
                  <a:pt x="359577" y="17270"/>
                </a:lnTo>
                <a:lnTo>
                  <a:pt x="289783" y="17116"/>
                </a:lnTo>
                <a:lnTo>
                  <a:pt x="277648" y="14575"/>
                </a:lnTo>
                <a:lnTo>
                  <a:pt x="264634" y="11223"/>
                </a:lnTo>
                <a:lnTo>
                  <a:pt x="251000" y="9336"/>
                </a:lnTo>
                <a:lnTo>
                  <a:pt x="240726" y="8894"/>
                </a:lnTo>
                <a:lnTo>
                  <a:pt x="210579" y="8646"/>
                </a:lnTo>
                <a:lnTo>
                  <a:pt x="198076" y="7658"/>
                </a:lnTo>
                <a:lnTo>
                  <a:pt x="184979" y="6048"/>
                </a:lnTo>
                <a:lnTo>
                  <a:pt x="171484" y="4021"/>
                </a:lnTo>
                <a:lnTo>
                  <a:pt x="160583" y="2670"/>
                </a:lnTo>
                <a:lnTo>
                  <a:pt x="151410" y="1770"/>
                </a:lnTo>
                <a:lnTo>
                  <a:pt x="143390" y="1169"/>
                </a:lnTo>
                <a:lnTo>
                  <a:pt x="135186" y="769"/>
                </a:lnTo>
                <a:lnTo>
                  <a:pt x="118451" y="324"/>
                </a:lnTo>
                <a:lnTo>
                  <a:pt x="67314" y="0"/>
                </a:lnTo>
                <a:lnTo>
                  <a:pt x="59704" y="942"/>
                </a:lnTo>
                <a:lnTo>
                  <a:pt x="46168" y="4529"/>
                </a:lnTo>
                <a:lnTo>
                  <a:pt x="32388" y="7352"/>
                </a:lnTo>
                <a:lnTo>
                  <a:pt x="22273" y="8189"/>
                </a:lnTo>
                <a:lnTo>
                  <a:pt x="19199" y="9259"/>
                </a:lnTo>
                <a:lnTo>
                  <a:pt x="9086" y="15891"/>
                </a:lnTo>
                <a:lnTo>
                  <a:pt x="8113" y="21650"/>
                </a:lnTo>
                <a:lnTo>
                  <a:pt x="7854" y="25853"/>
                </a:lnTo>
                <a:lnTo>
                  <a:pt x="6729" y="28655"/>
                </a:lnTo>
                <a:lnTo>
                  <a:pt x="5026" y="30523"/>
                </a:lnTo>
                <a:lnTo>
                  <a:pt x="2938" y="31768"/>
                </a:lnTo>
                <a:lnTo>
                  <a:pt x="1547" y="33551"/>
                </a:lnTo>
                <a:lnTo>
                  <a:pt x="619" y="35692"/>
                </a:lnTo>
                <a:lnTo>
                  <a:pt x="0" y="38071"/>
                </a:lnTo>
                <a:lnTo>
                  <a:pt x="540" y="40610"/>
                </a:lnTo>
                <a:lnTo>
                  <a:pt x="4899" y="48735"/>
                </a:lnTo>
                <a:lnTo>
                  <a:pt x="6252" y="54345"/>
                </a:lnTo>
                <a:lnTo>
                  <a:pt x="6854" y="62553"/>
                </a:lnTo>
                <a:lnTo>
                  <a:pt x="7193" y="75345"/>
                </a:lnTo>
                <a:lnTo>
                  <a:pt x="7333" y="122104"/>
                </a:lnTo>
                <a:lnTo>
                  <a:pt x="8286" y="128065"/>
                </a:lnTo>
                <a:lnTo>
                  <a:pt x="9874" y="135849"/>
                </a:lnTo>
                <a:lnTo>
                  <a:pt x="11886" y="144848"/>
                </a:lnTo>
                <a:lnTo>
                  <a:pt x="13226" y="151800"/>
                </a:lnTo>
                <a:lnTo>
                  <a:pt x="14120" y="157387"/>
                </a:lnTo>
                <a:lnTo>
                  <a:pt x="14716" y="162064"/>
                </a:lnTo>
                <a:lnTo>
                  <a:pt x="15113" y="167087"/>
                </a:lnTo>
                <a:lnTo>
                  <a:pt x="15378" y="172341"/>
                </a:lnTo>
                <a:lnTo>
                  <a:pt x="15751" y="186297"/>
                </a:lnTo>
                <a:lnTo>
                  <a:pt x="15877" y="204097"/>
                </a:lnTo>
                <a:lnTo>
                  <a:pt x="16840" y="210349"/>
                </a:lnTo>
                <a:lnTo>
                  <a:pt x="18434" y="217375"/>
                </a:lnTo>
                <a:lnTo>
                  <a:pt x="20449" y="224916"/>
                </a:lnTo>
                <a:lnTo>
                  <a:pt x="21793" y="230896"/>
                </a:lnTo>
                <a:lnTo>
                  <a:pt x="23286" y="240080"/>
                </a:lnTo>
                <a:lnTo>
                  <a:pt x="23684" y="244816"/>
                </a:lnTo>
                <a:lnTo>
                  <a:pt x="23950" y="249878"/>
                </a:lnTo>
                <a:lnTo>
                  <a:pt x="24323" y="263563"/>
                </a:lnTo>
                <a:lnTo>
                  <a:pt x="24474" y="296252"/>
                </a:lnTo>
                <a:lnTo>
                  <a:pt x="24480" y="2914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345"/>
          <p:cNvSpPr/>
          <p:nvPr/>
        </p:nvSpPr>
        <p:spPr>
          <a:xfrm>
            <a:off x="4554854" y="4869221"/>
            <a:ext cx="1603059" cy="75910"/>
          </a:xfrm>
          <a:custGeom>
            <a:avLst/>
            <a:gdLst/>
            <a:ahLst/>
            <a:cxnLst/>
            <a:rect l="0" t="0" r="0" b="0"/>
            <a:pathLst>
              <a:path w="1603059" h="75910">
                <a:moveTo>
                  <a:pt x="0" y="42821"/>
                </a:moveTo>
                <a:lnTo>
                  <a:pt x="4551" y="47372"/>
                </a:lnTo>
                <a:lnTo>
                  <a:pt x="6844" y="48712"/>
                </a:lnTo>
                <a:lnTo>
                  <a:pt x="11932" y="50202"/>
                </a:lnTo>
                <a:lnTo>
                  <a:pt x="35149" y="48324"/>
                </a:lnTo>
                <a:lnTo>
                  <a:pt x="52007" y="46490"/>
                </a:lnTo>
                <a:lnTo>
                  <a:pt x="116460" y="41912"/>
                </a:lnTo>
                <a:lnTo>
                  <a:pt x="188920" y="37655"/>
                </a:lnTo>
                <a:lnTo>
                  <a:pt x="233825" y="35762"/>
                </a:lnTo>
                <a:lnTo>
                  <a:pt x="252086" y="34305"/>
                </a:lnTo>
                <a:lnTo>
                  <a:pt x="269022" y="32381"/>
                </a:lnTo>
                <a:lnTo>
                  <a:pt x="285076" y="30146"/>
                </a:lnTo>
                <a:lnTo>
                  <a:pt x="300541" y="28656"/>
                </a:lnTo>
                <a:lnTo>
                  <a:pt x="330424" y="27001"/>
                </a:lnTo>
                <a:lnTo>
                  <a:pt x="345060" y="25606"/>
                </a:lnTo>
                <a:lnTo>
                  <a:pt x="359580" y="23725"/>
                </a:lnTo>
                <a:lnTo>
                  <a:pt x="374023" y="21518"/>
                </a:lnTo>
                <a:lnTo>
                  <a:pt x="388414" y="20047"/>
                </a:lnTo>
                <a:lnTo>
                  <a:pt x="417104" y="18412"/>
                </a:lnTo>
                <a:lnTo>
                  <a:pt x="431422" y="17023"/>
                </a:lnTo>
                <a:lnTo>
                  <a:pt x="445730" y="15145"/>
                </a:lnTo>
                <a:lnTo>
                  <a:pt x="507463" y="5286"/>
                </a:lnTo>
                <a:lnTo>
                  <a:pt x="524046" y="3511"/>
                </a:lnTo>
                <a:lnTo>
                  <a:pt x="557712" y="1538"/>
                </a:lnTo>
                <a:lnTo>
                  <a:pt x="591725" y="660"/>
                </a:lnTo>
                <a:lnTo>
                  <a:pt x="770692" y="0"/>
                </a:lnTo>
                <a:lnTo>
                  <a:pt x="811927" y="939"/>
                </a:lnTo>
                <a:lnTo>
                  <a:pt x="890765" y="4522"/>
                </a:lnTo>
                <a:lnTo>
                  <a:pt x="922456" y="6811"/>
                </a:lnTo>
                <a:lnTo>
                  <a:pt x="949298" y="9289"/>
                </a:lnTo>
                <a:lnTo>
                  <a:pt x="995316" y="14583"/>
                </a:lnTo>
                <a:lnTo>
                  <a:pt x="1037993" y="20111"/>
                </a:lnTo>
                <a:lnTo>
                  <a:pt x="1094954" y="28578"/>
                </a:lnTo>
                <a:lnTo>
                  <a:pt x="1112875" y="30468"/>
                </a:lnTo>
                <a:lnTo>
                  <a:pt x="1148026" y="32568"/>
                </a:lnTo>
                <a:lnTo>
                  <a:pt x="1169211" y="35033"/>
                </a:lnTo>
                <a:lnTo>
                  <a:pt x="1192859" y="38582"/>
                </a:lnTo>
                <a:lnTo>
                  <a:pt x="1218150" y="42852"/>
                </a:lnTo>
                <a:lnTo>
                  <a:pt x="1248345" y="46652"/>
                </a:lnTo>
                <a:lnTo>
                  <a:pt x="1317455" y="53414"/>
                </a:lnTo>
                <a:lnTo>
                  <a:pt x="1345981" y="55598"/>
                </a:lnTo>
                <a:lnTo>
                  <a:pt x="1390377" y="58024"/>
                </a:lnTo>
                <a:lnTo>
                  <a:pt x="1406978" y="59625"/>
                </a:lnTo>
                <a:lnTo>
                  <a:pt x="1420903" y="61643"/>
                </a:lnTo>
                <a:lnTo>
                  <a:pt x="1433044" y="63942"/>
                </a:lnTo>
                <a:lnTo>
                  <a:pt x="1443995" y="65474"/>
                </a:lnTo>
                <a:lnTo>
                  <a:pt x="1474013" y="67631"/>
                </a:lnTo>
                <a:lnTo>
                  <a:pt x="1519977" y="68419"/>
                </a:lnTo>
                <a:lnTo>
                  <a:pt x="1527669" y="69411"/>
                </a:lnTo>
                <a:lnTo>
                  <a:pt x="1535654" y="71025"/>
                </a:lnTo>
                <a:lnTo>
                  <a:pt x="1543834" y="73054"/>
                </a:lnTo>
                <a:lnTo>
                  <a:pt x="1558004" y="75308"/>
                </a:lnTo>
                <a:lnTo>
                  <a:pt x="1564449" y="75909"/>
                </a:lnTo>
                <a:lnTo>
                  <a:pt x="1569699" y="75357"/>
                </a:lnTo>
                <a:lnTo>
                  <a:pt x="1574152" y="74037"/>
                </a:lnTo>
                <a:lnTo>
                  <a:pt x="1578072" y="72204"/>
                </a:lnTo>
                <a:lnTo>
                  <a:pt x="1584968" y="70168"/>
                </a:lnTo>
                <a:lnTo>
                  <a:pt x="1603058" y="6853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346"/>
          <p:cNvSpPr/>
          <p:nvPr/>
        </p:nvSpPr>
        <p:spPr>
          <a:xfrm>
            <a:off x="4770910" y="5032106"/>
            <a:ext cx="272578" cy="570763"/>
          </a:xfrm>
          <a:custGeom>
            <a:avLst/>
            <a:gdLst/>
            <a:ahLst/>
            <a:cxnLst/>
            <a:rect l="0" t="0" r="0" b="0"/>
            <a:pathLst>
              <a:path w="272578" h="570763">
                <a:moveTo>
                  <a:pt x="272577" y="25669"/>
                </a:moveTo>
                <a:lnTo>
                  <a:pt x="233951" y="6356"/>
                </a:lnTo>
                <a:lnTo>
                  <a:pt x="226824" y="4221"/>
                </a:lnTo>
                <a:lnTo>
                  <a:pt x="219216" y="2798"/>
                </a:lnTo>
                <a:lnTo>
                  <a:pt x="211285" y="1849"/>
                </a:lnTo>
                <a:lnTo>
                  <a:pt x="205045" y="1216"/>
                </a:lnTo>
                <a:lnTo>
                  <a:pt x="199934" y="794"/>
                </a:lnTo>
                <a:lnTo>
                  <a:pt x="195573" y="513"/>
                </a:lnTo>
                <a:lnTo>
                  <a:pt x="183108" y="201"/>
                </a:lnTo>
                <a:lnTo>
                  <a:pt x="156373" y="0"/>
                </a:lnTo>
                <a:lnTo>
                  <a:pt x="150340" y="936"/>
                </a:lnTo>
                <a:lnTo>
                  <a:pt x="144413" y="2513"/>
                </a:lnTo>
                <a:lnTo>
                  <a:pt x="138557" y="4517"/>
                </a:lnTo>
                <a:lnTo>
                  <a:pt x="132748" y="6805"/>
                </a:lnTo>
                <a:lnTo>
                  <a:pt x="126970" y="9283"/>
                </a:lnTo>
                <a:lnTo>
                  <a:pt x="121213" y="11888"/>
                </a:lnTo>
                <a:lnTo>
                  <a:pt x="115470" y="15528"/>
                </a:lnTo>
                <a:lnTo>
                  <a:pt x="109737" y="19861"/>
                </a:lnTo>
                <a:lnTo>
                  <a:pt x="104009" y="24655"/>
                </a:lnTo>
                <a:lnTo>
                  <a:pt x="87486" y="37600"/>
                </a:lnTo>
                <a:lnTo>
                  <a:pt x="77745" y="45053"/>
                </a:lnTo>
                <a:lnTo>
                  <a:pt x="69347" y="51927"/>
                </a:lnTo>
                <a:lnTo>
                  <a:pt x="61843" y="58414"/>
                </a:lnTo>
                <a:lnTo>
                  <a:pt x="54935" y="64644"/>
                </a:lnTo>
                <a:lnTo>
                  <a:pt x="42179" y="76646"/>
                </a:lnTo>
                <a:lnTo>
                  <a:pt x="36111" y="82514"/>
                </a:lnTo>
                <a:lnTo>
                  <a:pt x="31113" y="88331"/>
                </a:lnTo>
                <a:lnTo>
                  <a:pt x="23020" y="99873"/>
                </a:lnTo>
                <a:lnTo>
                  <a:pt x="16248" y="111354"/>
                </a:lnTo>
                <a:lnTo>
                  <a:pt x="10063" y="124711"/>
                </a:lnTo>
                <a:lnTo>
                  <a:pt x="7080" y="133607"/>
                </a:lnTo>
                <a:lnTo>
                  <a:pt x="4139" y="143347"/>
                </a:lnTo>
                <a:lnTo>
                  <a:pt x="2178" y="153651"/>
                </a:lnTo>
                <a:lnTo>
                  <a:pt x="871" y="164330"/>
                </a:lnTo>
                <a:lnTo>
                  <a:pt x="0" y="175260"/>
                </a:lnTo>
                <a:lnTo>
                  <a:pt x="1571" y="189944"/>
                </a:lnTo>
                <a:lnTo>
                  <a:pt x="5445" y="199645"/>
                </a:lnTo>
                <a:lnTo>
                  <a:pt x="10342" y="207131"/>
                </a:lnTo>
                <a:lnTo>
                  <a:pt x="12981" y="209508"/>
                </a:lnTo>
                <a:lnTo>
                  <a:pt x="15693" y="211094"/>
                </a:lnTo>
                <a:lnTo>
                  <a:pt x="21246" y="212854"/>
                </a:lnTo>
                <a:lnTo>
                  <a:pt x="26890" y="213638"/>
                </a:lnTo>
                <a:lnTo>
                  <a:pt x="35113" y="213985"/>
                </a:lnTo>
                <a:lnTo>
                  <a:pt x="39973" y="214078"/>
                </a:lnTo>
                <a:lnTo>
                  <a:pt x="45117" y="213187"/>
                </a:lnTo>
                <a:lnTo>
                  <a:pt x="50452" y="211641"/>
                </a:lnTo>
                <a:lnTo>
                  <a:pt x="55914" y="209658"/>
                </a:lnTo>
                <a:lnTo>
                  <a:pt x="61460" y="207383"/>
                </a:lnTo>
                <a:lnTo>
                  <a:pt x="67062" y="204914"/>
                </a:lnTo>
                <a:lnTo>
                  <a:pt x="78367" y="199631"/>
                </a:lnTo>
                <a:lnTo>
                  <a:pt x="89742" y="194107"/>
                </a:lnTo>
                <a:lnTo>
                  <a:pt x="96394" y="190349"/>
                </a:lnTo>
                <a:lnTo>
                  <a:pt x="103687" y="185938"/>
                </a:lnTo>
                <a:lnTo>
                  <a:pt x="111406" y="181092"/>
                </a:lnTo>
                <a:lnTo>
                  <a:pt x="118457" y="175957"/>
                </a:lnTo>
                <a:lnTo>
                  <a:pt x="125063" y="170628"/>
                </a:lnTo>
                <a:lnTo>
                  <a:pt x="131372" y="165171"/>
                </a:lnTo>
                <a:lnTo>
                  <a:pt x="137483" y="158675"/>
                </a:lnTo>
                <a:lnTo>
                  <a:pt x="143462" y="151487"/>
                </a:lnTo>
                <a:lnTo>
                  <a:pt x="149352" y="143838"/>
                </a:lnTo>
                <a:lnTo>
                  <a:pt x="156137" y="136833"/>
                </a:lnTo>
                <a:lnTo>
                  <a:pt x="163518" y="130258"/>
                </a:lnTo>
                <a:lnTo>
                  <a:pt x="171296" y="123970"/>
                </a:lnTo>
                <a:lnTo>
                  <a:pt x="178386" y="117873"/>
                </a:lnTo>
                <a:lnTo>
                  <a:pt x="185018" y="111903"/>
                </a:lnTo>
                <a:lnTo>
                  <a:pt x="191344" y="106018"/>
                </a:lnTo>
                <a:lnTo>
                  <a:pt x="199372" y="97332"/>
                </a:lnTo>
                <a:lnTo>
                  <a:pt x="208534" y="86779"/>
                </a:lnTo>
                <a:lnTo>
                  <a:pt x="218452" y="74982"/>
                </a:lnTo>
                <a:lnTo>
                  <a:pt x="226968" y="65212"/>
                </a:lnTo>
                <a:lnTo>
                  <a:pt x="251307" y="38696"/>
                </a:lnTo>
                <a:lnTo>
                  <a:pt x="251730" y="38163"/>
                </a:lnTo>
                <a:lnTo>
                  <a:pt x="249659" y="40112"/>
                </a:lnTo>
                <a:lnTo>
                  <a:pt x="248726" y="42917"/>
                </a:lnTo>
                <a:lnTo>
                  <a:pt x="247413" y="55968"/>
                </a:lnTo>
                <a:lnTo>
                  <a:pt x="247105" y="66440"/>
                </a:lnTo>
                <a:lnTo>
                  <a:pt x="245118" y="76662"/>
                </a:lnTo>
                <a:lnTo>
                  <a:pt x="241889" y="90144"/>
                </a:lnTo>
                <a:lnTo>
                  <a:pt x="237831" y="105800"/>
                </a:lnTo>
                <a:lnTo>
                  <a:pt x="235125" y="125762"/>
                </a:lnTo>
                <a:lnTo>
                  <a:pt x="233322" y="148595"/>
                </a:lnTo>
                <a:lnTo>
                  <a:pt x="231318" y="193650"/>
                </a:lnTo>
                <a:lnTo>
                  <a:pt x="230427" y="226374"/>
                </a:lnTo>
                <a:lnTo>
                  <a:pt x="227491" y="279019"/>
                </a:lnTo>
                <a:lnTo>
                  <a:pt x="225375" y="311726"/>
                </a:lnTo>
                <a:lnTo>
                  <a:pt x="223011" y="337341"/>
                </a:lnTo>
                <a:lnTo>
                  <a:pt x="220483" y="358228"/>
                </a:lnTo>
                <a:lnTo>
                  <a:pt x="217846" y="375962"/>
                </a:lnTo>
                <a:lnTo>
                  <a:pt x="216087" y="392548"/>
                </a:lnTo>
                <a:lnTo>
                  <a:pt x="214915" y="408367"/>
                </a:lnTo>
                <a:lnTo>
                  <a:pt x="213612" y="436740"/>
                </a:lnTo>
                <a:lnTo>
                  <a:pt x="213033" y="458874"/>
                </a:lnTo>
                <a:lnTo>
                  <a:pt x="212581" y="561175"/>
                </a:lnTo>
                <a:lnTo>
                  <a:pt x="213530" y="565553"/>
                </a:lnTo>
                <a:lnTo>
                  <a:pt x="215115" y="568471"/>
                </a:lnTo>
                <a:lnTo>
                  <a:pt x="217124" y="570417"/>
                </a:lnTo>
                <a:lnTo>
                  <a:pt x="219416" y="570762"/>
                </a:lnTo>
                <a:lnTo>
                  <a:pt x="221896" y="570039"/>
                </a:lnTo>
                <a:lnTo>
                  <a:pt x="227193" y="566696"/>
                </a:lnTo>
                <a:lnTo>
                  <a:pt x="234576" y="560411"/>
                </a:lnTo>
                <a:lnTo>
                  <a:pt x="238287" y="55716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347"/>
          <p:cNvSpPr/>
          <p:nvPr/>
        </p:nvSpPr>
        <p:spPr>
          <a:xfrm>
            <a:off x="5086551" y="5049202"/>
            <a:ext cx="288327" cy="411030"/>
          </a:xfrm>
          <a:custGeom>
            <a:avLst/>
            <a:gdLst/>
            <a:ahLst/>
            <a:cxnLst/>
            <a:rect l="0" t="0" r="0" b="0"/>
            <a:pathLst>
              <a:path w="288327" h="411030">
                <a:moveTo>
                  <a:pt x="145531" y="17145"/>
                </a:moveTo>
                <a:lnTo>
                  <a:pt x="131878" y="17145"/>
                </a:lnTo>
                <a:lnTo>
                  <a:pt x="126904" y="19050"/>
                </a:lnTo>
                <a:lnTo>
                  <a:pt x="122636" y="22225"/>
                </a:lnTo>
                <a:lnTo>
                  <a:pt x="115353" y="30833"/>
                </a:lnTo>
                <a:lnTo>
                  <a:pt x="108941" y="41009"/>
                </a:lnTo>
                <a:lnTo>
                  <a:pt x="100376" y="54421"/>
                </a:lnTo>
                <a:lnTo>
                  <a:pt x="79356" y="86315"/>
                </a:lnTo>
                <a:lnTo>
                  <a:pt x="73792" y="95643"/>
                </a:lnTo>
                <a:lnTo>
                  <a:pt x="68178" y="105672"/>
                </a:lnTo>
                <a:lnTo>
                  <a:pt x="62530" y="116168"/>
                </a:lnTo>
                <a:lnTo>
                  <a:pt x="55907" y="129833"/>
                </a:lnTo>
                <a:lnTo>
                  <a:pt x="40928" y="162796"/>
                </a:lnTo>
                <a:lnTo>
                  <a:pt x="33886" y="180921"/>
                </a:lnTo>
                <a:lnTo>
                  <a:pt x="27286" y="199671"/>
                </a:lnTo>
                <a:lnTo>
                  <a:pt x="20981" y="218839"/>
                </a:lnTo>
                <a:lnTo>
                  <a:pt x="15825" y="235428"/>
                </a:lnTo>
                <a:lnTo>
                  <a:pt x="7556" y="264020"/>
                </a:lnTo>
                <a:lnTo>
                  <a:pt x="4971" y="276026"/>
                </a:lnTo>
                <a:lnTo>
                  <a:pt x="3246" y="286887"/>
                </a:lnTo>
                <a:lnTo>
                  <a:pt x="2098" y="296986"/>
                </a:lnTo>
                <a:lnTo>
                  <a:pt x="1331" y="306575"/>
                </a:lnTo>
                <a:lnTo>
                  <a:pt x="821" y="315826"/>
                </a:lnTo>
                <a:lnTo>
                  <a:pt x="253" y="332772"/>
                </a:lnTo>
                <a:lnTo>
                  <a:pt x="0" y="346654"/>
                </a:lnTo>
                <a:lnTo>
                  <a:pt x="886" y="353975"/>
                </a:lnTo>
                <a:lnTo>
                  <a:pt x="2428" y="361714"/>
                </a:lnTo>
                <a:lnTo>
                  <a:pt x="4409" y="369730"/>
                </a:lnTo>
                <a:lnTo>
                  <a:pt x="6682" y="376979"/>
                </a:lnTo>
                <a:lnTo>
                  <a:pt x="9150" y="383717"/>
                </a:lnTo>
                <a:lnTo>
                  <a:pt x="11748" y="390114"/>
                </a:lnTo>
                <a:lnTo>
                  <a:pt x="15385" y="394378"/>
                </a:lnTo>
                <a:lnTo>
                  <a:pt x="19714" y="397222"/>
                </a:lnTo>
                <a:lnTo>
                  <a:pt x="28653" y="401333"/>
                </a:lnTo>
                <a:lnTo>
                  <a:pt x="35800" y="406335"/>
                </a:lnTo>
                <a:lnTo>
                  <a:pt x="39992" y="408050"/>
                </a:lnTo>
                <a:lnTo>
                  <a:pt x="44691" y="409194"/>
                </a:lnTo>
                <a:lnTo>
                  <a:pt x="49730" y="409956"/>
                </a:lnTo>
                <a:lnTo>
                  <a:pt x="54993" y="410464"/>
                </a:lnTo>
                <a:lnTo>
                  <a:pt x="60408" y="410803"/>
                </a:lnTo>
                <a:lnTo>
                  <a:pt x="65922" y="411029"/>
                </a:lnTo>
                <a:lnTo>
                  <a:pt x="72456" y="410226"/>
                </a:lnTo>
                <a:lnTo>
                  <a:pt x="79669" y="408740"/>
                </a:lnTo>
                <a:lnTo>
                  <a:pt x="87336" y="406795"/>
                </a:lnTo>
                <a:lnTo>
                  <a:pt x="94352" y="405500"/>
                </a:lnTo>
                <a:lnTo>
                  <a:pt x="100934" y="404636"/>
                </a:lnTo>
                <a:lnTo>
                  <a:pt x="107227" y="404060"/>
                </a:lnTo>
                <a:lnTo>
                  <a:pt x="113328" y="401771"/>
                </a:lnTo>
                <a:lnTo>
                  <a:pt x="119300" y="398340"/>
                </a:lnTo>
                <a:lnTo>
                  <a:pt x="125186" y="394147"/>
                </a:lnTo>
                <a:lnTo>
                  <a:pt x="131968" y="390400"/>
                </a:lnTo>
                <a:lnTo>
                  <a:pt x="139347" y="386949"/>
                </a:lnTo>
                <a:lnTo>
                  <a:pt x="147122" y="383696"/>
                </a:lnTo>
                <a:lnTo>
                  <a:pt x="154212" y="378670"/>
                </a:lnTo>
                <a:lnTo>
                  <a:pt x="160844" y="372462"/>
                </a:lnTo>
                <a:lnTo>
                  <a:pt x="167169" y="365465"/>
                </a:lnTo>
                <a:lnTo>
                  <a:pt x="186898" y="344992"/>
                </a:lnTo>
                <a:lnTo>
                  <a:pt x="198827" y="332865"/>
                </a:lnTo>
                <a:lnTo>
                  <a:pt x="208684" y="321922"/>
                </a:lnTo>
                <a:lnTo>
                  <a:pt x="217160" y="311770"/>
                </a:lnTo>
                <a:lnTo>
                  <a:pt x="224717" y="302144"/>
                </a:lnTo>
                <a:lnTo>
                  <a:pt x="231659" y="292869"/>
                </a:lnTo>
                <a:lnTo>
                  <a:pt x="244453" y="274944"/>
                </a:lnTo>
                <a:lnTo>
                  <a:pt x="249579" y="266163"/>
                </a:lnTo>
                <a:lnTo>
                  <a:pt x="253949" y="257452"/>
                </a:lnTo>
                <a:lnTo>
                  <a:pt x="261344" y="241106"/>
                </a:lnTo>
                <a:lnTo>
                  <a:pt x="267806" y="227491"/>
                </a:lnTo>
                <a:lnTo>
                  <a:pt x="271815" y="217383"/>
                </a:lnTo>
                <a:lnTo>
                  <a:pt x="281350" y="190913"/>
                </a:lnTo>
                <a:lnTo>
                  <a:pt x="284654" y="176805"/>
                </a:lnTo>
                <a:lnTo>
                  <a:pt x="286857" y="162638"/>
                </a:lnTo>
                <a:lnTo>
                  <a:pt x="288326" y="148430"/>
                </a:lnTo>
                <a:lnTo>
                  <a:pt x="287400" y="135148"/>
                </a:lnTo>
                <a:lnTo>
                  <a:pt x="284878" y="122484"/>
                </a:lnTo>
                <a:lnTo>
                  <a:pt x="281291" y="110231"/>
                </a:lnTo>
                <a:lnTo>
                  <a:pt x="277948" y="100158"/>
                </a:lnTo>
                <a:lnTo>
                  <a:pt x="274767" y="91536"/>
                </a:lnTo>
                <a:lnTo>
                  <a:pt x="271693" y="83885"/>
                </a:lnTo>
                <a:lnTo>
                  <a:pt x="266786" y="75926"/>
                </a:lnTo>
                <a:lnTo>
                  <a:pt x="260658" y="67762"/>
                </a:lnTo>
                <a:lnTo>
                  <a:pt x="253715" y="59462"/>
                </a:lnTo>
                <a:lnTo>
                  <a:pt x="247181" y="52024"/>
                </a:lnTo>
                <a:lnTo>
                  <a:pt x="234841" y="38680"/>
                </a:lnTo>
                <a:lnTo>
                  <a:pt x="228884" y="33406"/>
                </a:lnTo>
                <a:lnTo>
                  <a:pt x="223007" y="28939"/>
                </a:lnTo>
                <a:lnTo>
                  <a:pt x="217184" y="25007"/>
                </a:lnTo>
                <a:lnTo>
                  <a:pt x="211398" y="21434"/>
                </a:lnTo>
                <a:lnTo>
                  <a:pt x="205634" y="18099"/>
                </a:lnTo>
                <a:lnTo>
                  <a:pt x="199887" y="14924"/>
                </a:lnTo>
                <a:lnTo>
                  <a:pt x="193199" y="11854"/>
                </a:lnTo>
                <a:lnTo>
                  <a:pt x="185882" y="8856"/>
                </a:lnTo>
                <a:lnTo>
                  <a:pt x="178147" y="5904"/>
                </a:lnTo>
                <a:lnTo>
                  <a:pt x="171085" y="3936"/>
                </a:lnTo>
                <a:lnTo>
                  <a:pt x="164472" y="2624"/>
                </a:lnTo>
                <a:lnTo>
                  <a:pt x="158158" y="1749"/>
                </a:lnTo>
                <a:lnTo>
                  <a:pt x="151092" y="1166"/>
                </a:lnTo>
                <a:lnTo>
                  <a:pt x="143523" y="778"/>
                </a:lnTo>
                <a:lnTo>
                  <a:pt x="119814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348"/>
          <p:cNvSpPr/>
          <p:nvPr/>
        </p:nvSpPr>
        <p:spPr>
          <a:xfrm>
            <a:off x="5447236" y="4963477"/>
            <a:ext cx="75839" cy="153848"/>
          </a:xfrm>
          <a:custGeom>
            <a:avLst/>
            <a:gdLst/>
            <a:ahLst/>
            <a:cxnLst/>
            <a:rect l="0" t="0" r="0" b="0"/>
            <a:pathLst>
              <a:path w="75839" h="153848">
                <a:moveTo>
                  <a:pt x="33448" y="8573"/>
                </a:moveTo>
                <a:lnTo>
                  <a:pt x="28898" y="17675"/>
                </a:lnTo>
                <a:lnTo>
                  <a:pt x="26605" y="24166"/>
                </a:lnTo>
                <a:lnTo>
                  <a:pt x="24124" y="32303"/>
                </a:lnTo>
                <a:lnTo>
                  <a:pt x="21517" y="41538"/>
                </a:lnTo>
                <a:lnTo>
                  <a:pt x="17874" y="50552"/>
                </a:lnTo>
                <a:lnTo>
                  <a:pt x="13541" y="59419"/>
                </a:lnTo>
                <a:lnTo>
                  <a:pt x="8747" y="68188"/>
                </a:lnTo>
                <a:lnTo>
                  <a:pt x="5551" y="74986"/>
                </a:lnTo>
                <a:lnTo>
                  <a:pt x="3420" y="80471"/>
                </a:lnTo>
                <a:lnTo>
                  <a:pt x="1999" y="85079"/>
                </a:lnTo>
                <a:lnTo>
                  <a:pt x="1053" y="91962"/>
                </a:lnTo>
                <a:lnTo>
                  <a:pt x="421" y="100361"/>
                </a:lnTo>
                <a:lnTo>
                  <a:pt x="0" y="109770"/>
                </a:lnTo>
                <a:lnTo>
                  <a:pt x="672" y="117947"/>
                </a:lnTo>
                <a:lnTo>
                  <a:pt x="2073" y="125305"/>
                </a:lnTo>
                <a:lnTo>
                  <a:pt x="3959" y="132113"/>
                </a:lnTo>
                <a:lnTo>
                  <a:pt x="6169" y="136653"/>
                </a:lnTo>
                <a:lnTo>
                  <a:pt x="8594" y="139680"/>
                </a:lnTo>
                <a:lnTo>
                  <a:pt x="11164" y="141697"/>
                </a:lnTo>
                <a:lnTo>
                  <a:pt x="13830" y="143995"/>
                </a:lnTo>
                <a:lnTo>
                  <a:pt x="16559" y="146479"/>
                </a:lnTo>
                <a:lnTo>
                  <a:pt x="19331" y="149088"/>
                </a:lnTo>
                <a:lnTo>
                  <a:pt x="22132" y="150827"/>
                </a:lnTo>
                <a:lnTo>
                  <a:pt x="24952" y="151986"/>
                </a:lnTo>
                <a:lnTo>
                  <a:pt x="27784" y="152759"/>
                </a:lnTo>
                <a:lnTo>
                  <a:pt x="31578" y="153275"/>
                </a:lnTo>
                <a:lnTo>
                  <a:pt x="36011" y="153618"/>
                </a:lnTo>
                <a:lnTo>
                  <a:pt x="40872" y="153847"/>
                </a:lnTo>
                <a:lnTo>
                  <a:pt x="45065" y="153047"/>
                </a:lnTo>
                <a:lnTo>
                  <a:pt x="48813" y="151562"/>
                </a:lnTo>
                <a:lnTo>
                  <a:pt x="57121" y="146884"/>
                </a:lnTo>
                <a:lnTo>
                  <a:pt x="58755" y="144595"/>
                </a:lnTo>
                <a:lnTo>
                  <a:pt x="60797" y="141164"/>
                </a:lnTo>
                <a:lnTo>
                  <a:pt x="63111" y="136972"/>
                </a:lnTo>
                <a:lnTo>
                  <a:pt x="68222" y="127234"/>
                </a:lnTo>
                <a:lnTo>
                  <a:pt x="70918" y="121970"/>
                </a:lnTo>
                <a:lnTo>
                  <a:pt x="72716" y="115604"/>
                </a:lnTo>
                <a:lnTo>
                  <a:pt x="73914" y="108502"/>
                </a:lnTo>
                <a:lnTo>
                  <a:pt x="74713" y="100909"/>
                </a:lnTo>
                <a:lnTo>
                  <a:pt x="75246" y="92991"/>
                </a:lnTo>
                <a:lnTo>
                  <a:pt x="75601" y="84854"/>
                </a:lnTo>
                <a:lnTo>
                  <a:pt x="75838" y="76572"/>
                </a:lnTo>
                <a:lnTo>
                  <a:pt x="75043" y="70098"/>
                </a:lnTo>
                <a:lnTo>
                  <a:pt x="73560" y="64830"/>
                </a:lnTo>
                <a:lnTo>
                  <a:pt x="71620" y="60365"/>
                </a:lnTo>
                <a:lnTo>
                  <a:pt x="66924" y="50324"/>
                </a:lnTo>
                <a:lnTo>
                  <a:pt x="64338" y="44980"/>
                </a:lnTo>
                <a:lnTo>
                  <a:pt x="61661" y="40464"/>
                </a:lnTo>
                <a:lnTo>
                  <a:pt x="58925" y="36501"/>
                </a:lnTo>
                <a:lnTo>
                  <a:pt x="56147" y="32907"/>
                </a:lnTo>
                <a:lnTo>
                  <a:pt x="51438" y="28605"/>
                </a:lnTo>
                <a:lnTo>
                  <a:pt x="45442" y="23833"/>
                </a:lnTo>
                <a:lnTo>
                  <a:pt x="38587" y="18746"/>
                </a:lnTo>
                <a:lnTo>
                  <a:pt x="32112" y="14402"/>
                </a:lnTo>
                <a:lnTo>
                  <a:pt x="25890" y="10554"/>
                </a:lnTo>
                <a:lnTo>
                  <a:pt x="773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349"/>
          <p:cNvSpPr/>
          <p:nvPr/>
        </p:nvSpPr>
        <p:spPr>
          <a:xfrm>
            <a:off x="1800787" y="1685165"/>
            <a:ext cx="285189" cy="229107"/>
          </a:xfrm>
          <a:custGeom>
            <a:avLst/>
            <a:gdLst/>
            <a:ahLst/>
            <a:cxnLst/>
            <a:rect l="0" t="0" r="0" b="0"/>
            <a:pathLst>
              <a:path w="285189" h="229107">
                <a:moveTo>
                  <a:pt x="165172" y="46480"/>
                </a:moveTo>
                <a:lnTo>
                  <a:pt x="174274" y="37378"/>
                </a:lnTo>
                <a:lnTo>
                  <a:pt x="161731" y="49921"/>
                </a:lnTo>
                <a:lnTo>
                  <a:pt x="155258" y="55441"/>
                </a:lnTo>
                <a:lnTo>
                  <a:pt x="149038" y="60074"/>
                </a:lnTo>
                <a:lnTo>
                  <a:pt x="107164" y="88006"/>
                </a:lnTo>
                <a:lnTo>
                  <a:pt x="96973" y="94166"/>
                </a:lnTo>
                <a:lnTo>
                  <a:pt x="89226" y="98273"/>
                </a:lnTo>
                <a:lnTo>
                  <a:pt x="83109" y="101011"/>
                </a:lnTo>
                <a:lnTo>
                  <a:pt x="78078" y="103789"/>
                </a:lnTo>
                <a:lnTo>
                  <a:pt x="69949" y="109415"/>
                </a:lnTo>
                <a:lnTo>
                  <a:pt x="63161" y="112551"/>
                </a:lnTo>
                <a:lnTo>
                  <a:pt x="60017" y="113387"/>
                </a:lnTo>
                <a:lnTo>
                  <a:pt x="58874" y="112992"/>
                </a:lnTo>
                <a:lnTo>
                  <a:pt x="59064" y="111776"/>
                </a:lnTo>
                <a:lnTo>
                  <a:pt x="61816" y="106933"/>
                </a:lnTo>
                <a:lnTo>
                  <a:pt x="66214" y="98430"/>
                </a:lnTo>
                <a:lnTo>
                  <a:pt x="69673" y="93496"/>
                </a:lnTo>
                <a:lnTo>
                  <a:pt x="73883" y="88301"/>
                </a:lnTo>
                <a:lnTo>
                  <a:pt x="78596" y="82933"/>
                </a:lnTo>
                <a:lnTo>
                  <a:pt x="84595" y="77449"/>
                </a:lnTo>
                <a:lnTo>
                  <a:pt x="91451" y="71889"/>
                </a:lnTo>
                <a:lnTo>
                  <a:pt x="98880" y="66276"/>
                </a:lnTo>
                <a:lnTo>
                  <a:pt x="122374" y="47341"/>
                </a:lnTo>
                <a:lnTo>
                  <a:pt x="136640" y="35624"/>
                </a:lnTo>
                <a:lnTo>
                  <a:pt x="150914" y="24955"/>
                </a:lnTo>
                <a:lnTo>
                  <a:pt x="165192" y="14985"/>
                </a:lnTo>
                <a:lnTo>
                  <a:pt x="179473" y="5481"/>
                </a:lnTo>
                <a:lnTo>
                  <a:pt x="189946" y="1049"/>
                </a:lnTo>
                <a:lnTo>
                  <a:pt x="197881" y="0"/>
                </a:lnTo>
                <a:lnTo>
                  <a:pt x="204123" y="1206"/>
                </a:lnTo>
                <a:lnTo>
                  <a:pt x="207332" y="2962"/>
                </a:lnTo>
                <a:lnTo>
                  <a:pt x="208519" y="5085"/>
                </a:lnTo>
                <a:lnTo>
                  <a:pt x="208357" y="7453"/>
                </a:lnTo>
                <a:lnTo>
                  <a:pt x="206345" y="10937"/>
                </a:lnTo>
                <a:lnTo>
                  <a:pt x="203098" y="15165"/>
                </a:lnTo>
                <a:lnTo>
                  <a:pt x="199029" y="19888"/>
                </a:lnTo>
                <a:lnTo>
                  <a:pt x="192506" y="25894"/>
                </a:lnTo>
                <a:lnTo>
                  <a:pt x="184347" y="32756"/>
                </a:lnTo>
                <a:lnTo>
                  <a:pt x="175098" y="40188"/>
                </a:lnTo>
                <a:lnTo>
                  <a:pt x="165122" y="48953"/>
                </a:lnTo>
                <a:lnTo>
                  <a:pt x="154661" y="58606"/>
                </a:lnTo>
                <a:lnTo>
                  <a:pt x="143878" y="68851"/>
                </a:lnTo>
                <a:lnTo>
                  <a:pt x="132879" y="78539"/>
                </a:lnTo>
                <a:lnTo>
                  <a:pt x="121736" y="87855"/>
                </a:lnTo>
                <a:lnTo>
                  <a:pt x="110497" y="96923"/>
                </a:lnTo>
                <a:lnTo>
                  <a:pt x="99195" y="106779"/>
                </a:lnTo>
                <a:lnTo>
                  <a:pt x="87850" y="117159"/>
                </a:lnTo>
                <a:lnTo>
                  <a:pt x="76477" y="127889"/>
                </a:lnTo>
                <a:lnTo>
                  <a:pt x="65084" y="136948"/>
                </a:lnTo>
                <a:lnTo>
                  <a:pt x="53679" y="144892"/>
                </a:lnTo>
                <a:lnTo>
                  <a:pt x="42266" y="152093"/>
                </a:lnTo>
                <a:lnTo>
                  <a:pt x="32753" y="157846"/>
                </a:lnTo>
                <a:lnTo>
                  <a:pt x="24505" y="162634"/>
                </a:lnTo>
                <a:lnTo>
                  <a:pt x="17102" y="166778"/>
                </a:lnTo>
                <a:lnTo>
                  <a:pt x="11214" y="169541"/>
                </a:lnTo>
                <a:lnTo>
                  <a:pt x="6336" y="171383"/>
                </a:lnTo>
                <a:lnTo>
                  <a:pt x="2131" y="172611"/>
                </a:lnTo>
                <a:lnTo>
                  <a:pt x="281" y="172477"/>
                </a:lnTo>
                <a:lnTo>
                  <a:pt x="0" y="171436"/>
                </a:lnTo>
                <a:lnTo>
                  <a:pt x="765" y="169789"/>
                </a:lnTo>
                <a:lnTo>
                  <a:pt x="4132" y="165833"/>
                </a:lnTo>
                <a:lnTo>
                  <a:pt x="9235" y="160339"/>
                </a:lnTo>
                <a:lnTo>
                  <a:pt x="30069" y="138953"/>
                </a:lnTo>
                <a:lnTo>
                  <a:pt x="37956" y="130989"/>
                </a:lnTo>
                <a:lnTo>
                  <a:pt x="47024" y="122821"/>
                </a:lnTo>
                <a:lnTo>
                  <a:pt x="56879" y="114519"/>
                </a:lnTo>
                <a:lnTo>
                  <a:pt x="77990" y="97674"/>
                </a:lnTo>
                <a:lnTo>
                  <a:pt x="100072" y="80663"/>
                </a:lnTo>
                <a:lnTo>
                  <a:pt x="111295" y="73078"/>
                </a:lnTo>
                <a:lnTo>
                  <a:pt x="122586" y="66117"/>
                </a:lnTo>
                <a:lnTo>
                  <a:pt x="133924" y="59571"/>
                </a:lnTo>
                <a:lnTo>
                  <a:pt x="144340" y="54255"/>
                </a:lnTo>
                <a:lnTo>
                  <a:pt x="154142" y="49758"/>
                </a:lnTo>
                <a:lnTo>
                  <a:pt x="163534" y="45808"/>
                </a:lnTo>
                <a:lnTo>
                  <a:pt x="172653" y="42222"/>
                </a:lnTo>
                <a:lnTo>
                  <a:pt x="190404" y="35697"/>
                </a:lnTo>
                <a:lnTo>
                  <a:pt x="197234" y="33576"/>
                </a:lnTo>
                <a:lnTo>
                  <a:pt x="202739" y="32162"/>
                </a:lnTo>
                <a:lnTo>
                  <a:pt x="207362" y="31220"/>
                </a:lnTo>
                <a:lnTo>
                  <a:pt x="210444" y="31544"/>
                </a:lnTo>
                <a:lnTo>
                  <a:pt x="212498" y="32712"/>
                </a:lnTo>
                <a:lnTo>
                  <a:pt x="213868" y="34444"/>
                </a:lnTo>
                <a:lnTo>
                  <a:pt x="213829" y="36551"/>
                </a:lnTo>
                <a:lnTo>
                  <a:pt x="212850" y="38908"/>
                </a:lnTo>
                <a:lnTo>
                  <a:pt x="208270" y="45972"/>
                </a:lnTo>
                <a:lnTo>
                  <a:pt x="199884" y="58636"/>
                </a:lnTo>
                <a:lnTo>
                  <a:pt x="194981" y="65062"/>
                </a:lnTo>
                <a:lnTo>
                  <a:pt x="189808" y="71250"/>
                </a:lnTo>
                <a:lnTo>
                  <a:pt x="184453" y="77281"/>
                </a:lnTo>
                <a:lnTo>
                  <a:pt x="170884" y="91601"/>
                </a:lnTo>
                <a:lnTo>
                  <a:pt x="163265" y="99421"/>
                </a:lnTo>
                <a:lnTo>
                  <a:pt x="154376" y="107491"/>
                </a:lnTo>
                <a:lnTo>
                  <a:pt x="144640" y="115729"/>
                </a:lnTo>
                <a:lnTo>
                  <a:pt x="134339" y="124078"/>
                </a:lnTo>
                <a:lnTo>
                  <a:pt x="125567" y="130597"/>
                </a:lnTo>
                <a:lnTo>
                  <a:pt x="117814" y="135895"/>
                </a:lnTo>
                <a:lnTo>
                  <a:pt x="110740" y="140380"/>
                </a:lnTo>
                <a:lnTo>
                  <a:pt x="105072" y="144322"/>
                </a:lnTo>
                <a:lnTo>
                  <a:pt x="96234" y="151243"/>
                </a:lnTo>
                <a:lnTo>
                  <a:pt x="94448" y="152517"/>
                </a:lnTo>
                <a:lnTo>
                  <a:pt x="94210" y="152414"/>
                </a:lnTo>
                <a:lnTo>
                  <a:pt x="97439" y="148806"/>
                </a:lnTo>
                <a:lnTo>
                  <a:pt x="105223" y="140853"/>
                </a:lnTo>
                <a:lnTo>
                  <a:pt x="110919" y="137018"/>
                </a:lnTo>
                <a:lnTo>
                  <a:pt x="117574" y="133508"/>
                </a:lnTo>
                <a:lnTo>
                  <a:pt x="124867" y="130216"/>
                </a:lnTo>
                <a:lnTo>
                  <a:pt x="132587" y="126116"/>
                </a:lnTo>
                <a:lnTo>
                  <a:pt x="140592" y="121478"/>
                </a:lnTo>
                <a:lnTo>
                  <a:pt x="148785" y="116481"/>
                </a:lnTo>
                <a:lnTo>
                  <a:pt x="156153" y="112197"/>
                </a:lnTo>
                <a:lnTo>
                  <a:pt x="169419" y="104898"/>
                </a:lnTo>
                <a:lnTo>
                  <a:pt x="187597" y="95433"/>
                </a:lnTo>
                <a:lnTo>
                  <a:pt x="192505" y="94355"/>
                </a:lnTo>
                <a:lnTo>
                  <a:pt x="196729" y="94589"/>
                </a:lnTo>
                <a:lnTo>
                  <a:pt x="200498" y="95698"/>
                </a:lnTo>
                <a:lnTo>
                  <a:pt x="203010" y="97389"/>
                </a:lnTo>
                <a:lnTo>
                  <a:pt x="204685" y="99469"/>
                </a:lnTo>
                <a:lnTo>
                  <a:pt x="205802" y="101809"/>
                </a:lnTo>
                <a:lnTo>
                  <a:pt x="207042" y="106948"/>
                </a:lnTo>
                <a:lnTo>
                  <a:pt x="207373" y="109652"/>
                </a:lnTo>
                <a:lnTo>
                  <a:pt x="205689" y="114312"/>
                </a:lnTo>
                <a:lnTo>
                  <a:pt x="202661" y="120276"/>
                </a:lnTo>
                <a:lnTo>
                  <a:pt x="198737" y="127110"/>
                </a:lnTo>
                <a:lnTo>
                  <a:pt x="194217" y="133571"/>
                </a:lnTo>
                <a:lnTo>
                  <a:pt x="189298" y="139783"/>
                </a:lnTo>
                <a:lnTo>
                  <a:pt x="184113" y="145829"/>
                </a:lnTo>
                <a:lnTo>
                  <a:pt x="175895" y="153670"/>
                </a:lnTo>
                <a:lnTo>
                  <a:pt x="165653" y="162707"/>
                </a:lnTo>
                <a:lnTo>
                  <a:pt x="154063" y="172542"/>
                </a:lnTo>
                <a:lnTo>
                  <a:pt x="147289" y="179099"/>
                </a:lnTo>
                <a:lnTo>
                  <a:pt x="143725" y="183470"/>
                </a:lnTo>
                <a:lnTo>
                  <a:pt x="142301" y="186384"/>
                </a:lnTo>
                <a:lnTo>
                  <a:pt x="142305" y="187374"/>
                </a:lnTo>
                <a:lnTo>
                  <a:pt x="143260" y="187082"/>
                </a:lnTo>
                <a:lnTo>
                  <a:pt x="150671" y="181360"/>
                </a:lnTo>
                <a:lnTo>
                  <a:pt x="169840" y="166116"/>
                </a:lnTo>
                <a:lnTo>
                  <a:pt x="179714" y="158622"/>
                </a:lnTo>
                <a:lnTo>
                  <a:pt x="198306" y="145216"/>
                </a:lnTo>
                <a:lnTo>
                  <a:pt x="206311" y="139926"/>
                </a:lnTo>
                <a:lnTo>
                  <a:pt x="213553" y="135447"/>
                </a:lnTo>
                <a:lnTo>
                  <a:pt x="220286" y="131509"/>
                </a:lnTo>
                <a:lnTo>
                  <a:pt x="227632" y="127931"/>
                </a:lnTo>
                <a:lnTo>
                  <a:pt x="235387" y="124593"/>
                </a:lnTo>
                <a:lnTo>
                  <a:pt x="243415" y="121415"/>
                </a:lnTo>
                <a:lnTo>
                  <a:pt x="249719" y="119297"/>
                </a:lnTo>
                <a:lnTo>
                  <a:pt x="254874" y="117884"/>
                </a:lnTo>
                <a:lnTo>
                  <a:pt x="263143" y="116315"/>
                </a:lnTo>
                <a:lnTo>
                  <a:pt x="269992" y="115618"/>
                </a:lnTo>
                <a:lnTo>
                  <a:pt x="271247" y="117336"/>
                </a:lnTo>
                <a:lnTo>
                  <a:pt x="271132" y="120387"/>
                </a:lnTo>
                <a:lnTo>
                  <a:pt x="270102" y="124327"/>
                </a:lnTo>
                <a:lnTo>
                  <a:pt x="267510" y="128858"/>
                </a:lnTo>
                <a:lnTo>
                  <a:pt x="263878" y="133783"/>
                </a:lnTo>
                <a:lnTo>
                  <a:pt x="259551" y="138972"/>
                </a:lnTo>
                <a:lnTo>
                  <a:pt x="251904" y="147194"/>
                </a:lnTo>
                <a:lnTo>
                  <a:pt x="230707" y="169029"/>
                </a:lnTo>
                <a:lnTo>
                  <a:pt x="220292" y="178662"/>
                </a:lnTo>
                <a:lnTo>
                  <a:pt x="210492" y="186988"/>
                </a:lnTo>
                <a:lnTo>
                  <a:pt x="201100" y="194445"/>
                </a:lnTo>
                <a:lnTo>
                  <a:pt x="191982" y="201321"/>
                </a:lnTo>
                <a:lnTo>
                  <a:pt x="174230" y="214040"/>
                </a:lnTo>
                <a:lnTo>
                  <a:pt x="166449" y="219147"/>
                </a:lnTo>
                <a:lnTo>
                  <a:pt x="159356" y="223503"/>
                </a:lnTo>
                <a:lnTo>
                  <a:pt x="152722" y="227361"/>
                </a:lnTo>
                <a:lnTo>
                  <a:pt x="148300" y="228979"/>
                </a:lnTo>
                <a:lnTo>
                  <a:pt x="145351" y="229106"/>
                </a:lnTo>
                <a:lnTo>
                  <a:pt x="143386" y="228238"/>
                </a:lnTo>
                <a:lnTo>
                  <a:pt x="143028" y="226707"/>
                </a:lnTo>
                <a:lnTo>
                  <a:pt x="143742" y="224734"/>
                </a:lnTo>
                <a:lnTo>
                  <a:pt x="148028" y="219049"/>
                </a:lnTo>
                <a:lnTo>
                  <a:pt x="151838" y="214866"/>
                </a:lnTo>
                <a:lnTo>
                  <a:pt x="156283" y="210172"/>
                </a:lnTo>
                <a:lnTo>
                  <a:pt x="164961" y="203233"/>
                </a:lnTo>
                <a:lnTo>
                  <a:pt x="176462" y="194797"/>
                </a:lnTo>
                <a:lnTo>
                  <a:pt x="189844" y="185363"/>
                </a:lnTo>
                <a:lnTo>
                  <a:pt x="200670" y="177168"/>
                </a:lnTo>
                <a:lnTo>
                  <a:pt x="209792" y="169800"/>
                </a:lnTo>
                <a:lnTo>
                  <a:pt x="217779" y="162984"/>
                </a:lnTo>
                <a:lnTo>
                  <a:pt x="225009" y="157486"/>
                </a:lnTo>
                <a:lnTo>
                  <a:pt x="231733" y="152869"/>
                </a:lnTo>
                <a:lnTo>
                  <a:pt x="238121" y="148838"/>
                </a:lnTo>
                <a:lnTo>
                  <a:pt x="243333" y="146151"/>
                </a:lnTo>
                <a:lnTo>
                  <a:pt x="251663" y="143166"/>
                </a:lnTo>
                <a:lnTo>
                  <a:pt x="253313" y="143322"/>
                </a:lnTo>
                <a:lnTo>
                  <a:pt x="253460" y="144379"/>
                </a:lnTo>
                <a:lnTo>
                  <a:pt x="252606" y="146036"/>
                </a:lnTo>
                <a:lnTo>
                  <a:pt x="246577" y="152957"/>
                </a:lnTo>
                <a:lnTo>
                  <a:pt x="235012" y="165023"/>
                </a:lnTo>
                <a:lnTo>
                  <a:pt x="231735" y="168371"/>
                </a:lnTo>
                <a:lnTo>
                  <a:pt x="230502" y="170603"/>
                </a:lnTo>
                <a:lnTo>
                  <a:pt x="230633" y="172091"/>
                </a:lnTo>
                <a:lnTo>
                  <a:pt x="231673" y="173083"/>
                </a:lnTo>
                <a:lnTo>
                  <a:pt x="233319" y="172792"/>
                </a:lnTo>
                <a:lnTo>
                  <a:pt x="240186" y="168784"/>
                </a:lnTo>
                <a:lnTo>
                  <a:pt x="245502" y="167512"/>
                </a:lnTo>
                <a:lnTo>
                  <a:pt x="253849" y="166796"/>
                </a:lnTo>
                <a:lnTo>
                  <a:pt x="255723" y="167648"/>
                </a:lnTo>
                <a:lnTo>
                  <a:pt x="256972" y="169169"/>
                </a:lnTo>
                <a:lnTo>
                  <a:pt x="257804" y="171135"/>
                </a:lnTo>
                <a:lnTo>
                  <a:pt x="258730" y="175859"/>
                </a:lnTo>
                <a:lnTo>
                  <a:pt x="258977" y="178453"/>
                </a:lnTo>
                <a:lnTo>
                  <a:pt x="258189" y="180182"/>
                </a:lnTo>
                <a:lnTo>
                  <a:pt x="256711" y="181334"/>
                </a:lnTo>
                <a:lnTo>
                  <a:pt x="254773" y="182103"/>
                </a:lnTo>
                <a:lnTo>
                  <a:pt x="247495" y="187735"/>
                </a:lnTo>
                <a:lnTo>
                  <a:pt x="245772" y="190180"/>
                </a:lnTo>
                <a:lnTo>
                  <a:pt x="243346" y="196267"/>
                </a:lnTo>
                <a:lnTo>
                  <a:pt x="243006" y="195868"/>
                </a:lnTo>
                <a:lnTo>
                  <a:pt x="242779" y="194649"/>
                </a:lnTo>
                <a:lnTo>
                  <a:pt x="243580" y="192884"/>
                </a:lnTo>
                <a:lnTo>
                  <a:pt x="247010" y="188383"/>
                </a:lnTo>
                <a:lnTo>
                  <a:pt x="254250" y="183208"/>
                </a:lnTo>
                <a:lnTo>
                  <a:pt x="258847" y="180494"/>
                </a:lnTo>
                <a:lnTo>
                  <a:pt x="263817" y="177733"/>
                </a:lnTo>
                <a:lnTo>
                  <a:pt x="269036" y="174939"/>
                </a:lnTo>
                <a:lnTo>
                  <a:pt x="285188" y="15792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350"/>
          <p:cNvSpPr/>
          <p:nvPr/>
        </p:nvSpPr>
        <p:spPr>
          <a:xfrm>
            <a:off x="1974532" y="1689289"/>
            <a:ext cx="139572" cy="196662"/>
          </a:xfrm>
          <a:custGeom>
            <a:avLst/>
            <a:gdLst/>
            <a:ahLst/>
            <a:cxnLst/>
            <a:rect l="0" t="0" r="0" b="0"/>
            <a:pathLst>
              <a:path w="139572" h="196662">
                <a:moveTo>
                  <a:pt x="0" y="128081"/>
                </a:moveTo>
                <a:lnTo>
                  <a:pt x="11932" y="104217"/>
                </a:lnTo>
                <a:lnTo>
                  <a:pt x="14622" y="99789"/>
                </a:lnTo>
                <a:lnTo>
                  <a:pt x="17368" y="95885"/>
                </a:lnTo>
                <a:lnTo>
                  <a:pt x="20151" y="92329"/>
                </a:lnTo>
                <a:lnTo>
                  <a:pt x="22959" y="89006"/>
                </a:lnTo>
                <a:lnTo>
                  <a:pt x="25784" y="85839"/>
                </a:lnTo>
                <a:lnTo>
                  <a:pt x="31462" y="79779"/>
                </a:lnTo>
                <a:lnTo>
                  <a:pt x="45724" y="65252"/>
                </a:lnTo>
                <a:lnTo>
                  <a:pt x="63395" y="47552"/>
                </a:lnTo>
                <a:lnTo>
                  <a:pt x="69886" y="42010"/>
                </a:lnTo>
                <a:lnTo>
                  <a:pt x="76118" y="37363"/>
                </a:lnTo>
                <a:lnTo>
                  <a:pt x="82178" y="33312"/>
                </a:lnTo>
                <a:lnTo>
                  <a:pt x="87170" y="29659"/>
                </a:lnTo>
                <a:lnTo>
                  <a:pt x="91451" y="26271"/>
                </a:lnTo>
                <a:lnTo>
                  <a:pt x="95257" y="23060"/>
                </a:lnTo>
                <a:lnTo>
                  <a:pt x="98748" y="19967"/>
                </a:lnTo>
                <a:lnTo>
                  <a:pt x="105165" y="13990"/>
                </a:lnTo>
                <a:lnTo>
                  <a:pt x="110115" y="11063"/>
                </a:lnTo>
                <a:lnTo>
                  <a:pt x="116273" y="8159"/>
                </a:lnTo>
                <a:lnTo>
                  <a:pt x="123235" y="5270"/>
                </a:lnTo>
                <a:lnTo>
                  <a:pt x="128829" y="3344"/>
                </a:lnTo>
                <a:lnTo>
                  <a:pt x="133511" y="2061"/>
                </a:lnTo>
                <a:lnTo>
                  <a:pt x="137585" y="1205"/>
                </a:lnTo>
                <a:lnTo>
                  <a:pt x="139348" y="634"/>
                </a:lnTo>
                <a:lnTo>
                  <a:pt x="139571" y="254"/>
                </a:lnTo>
                <a:lnTo>
                  <a:pt x="138768" y="0"/>
                </a:lnTo>
                <a:lnTo>
                  <a:pt x="137279" y="784"/>
                </a:lnTo>
                <a:lnTo>
                  <a:pt x="133086" y="4194"/>
                </a:lnTo>
                <a:lnTo>
                  <a:pt x="128729" y="7390"/>
                </a:lnTo>
                <a:lnTo>
                  <a:pt x="116268" y="16020"/>
                </a:lnTo>
                <a:lnTo>
                  <a:pt x="57433" y="53804"/>
                </a:lnTo>
                <a:lnTo>
                  <a:pt x="47813" y="60466"/>
                </a:lnTo>
                <a:lnTo>
                  <a:pt x="40448" y="65859"/>
                </a:lnTo>
                <a:lnTo>
                  <a:pt x="33633" y="70407"/>
                </a:lnTo>
                <a:lnTo>
                  <a:pt x="27184" y="74391"/>
                </a:lnTo>
                <a:lnTo>
                  <a:pt x="20980" y="78000"/>
                </a:lnTo>
                <a:lnTo>
                  <a:pt x="17797" y="80406"/>
                </a:lnTo>
                <a:lnTo>
                  <a:pt x="16627" y="82010"/>
                </a:lnTo>
                <a:lnTo>
                  <a:pt x="16800" y="83079"/>
                </a:lnTo>
                <a:lnTo>
                  <a:pt x="22630" y="80935"/>
                </a:lnTo>
                <a:lnTo>
                  <a:pt x="32232" y="76648"/>
                </a:lnTo>
                <a:lnTo>
                  <a:pt x="44348" y="70932"/>
                </a:lnTo>
                <a:lnTo>
                  <a:pt x="53378" y="68074"/>
                </a:lnTo>
                <a:lnTo>
                  <a:pt x="60350" y="67121"/>
                </a:lnTo>
                <a:lnTo>
                  <a:pt x="73833" y="67885"/>
                </a:lnTo>
                <a:lnTo>
                  <a:pt x="74940" y="68900"/>
                </a:lnTo>
                <a:lnTo>
                  <a:pt x="75677" y="70529"/>
                </a:lnTo>
                <a:lnTo>
                  <a:pt x="76497" y="74880"/>
                </a:lnTo>
                <a:lnTo>
                  <a:pt x="76861" y="79988"/>
                </a:lnTo>
                <a:lnTo>
                  <a:pt x="76006" y="81731"/>
                </a:lnTo>
                <a:lnTo>
                  <a:pt x="74483" y="82894"/>
                </a:lnTo>
                <a:lnTo>
                  <a:pt x="72515" y="83669"/>
                </a:lnTo>
                <a:lnTo>
                  <a:pt x="69299" y="86090"/>
                </a:lnTo>
                <a:lnTo>
                  <a:pt x="65249" y="89609"/>
                </a:lnTo>
                <a:lnTo>
                  <a:pt x="56622" y="97647"/>
                </a:lnTo>
                <a:lnTo>
                  <a:pt x="49613" y="104395"/>
                </a:lnTo>
                <a:lnTo>
                  <a:pt x="47363" y="107527"/>
                </a:lnTo>
                <a:lnTo>
                  <a:pt x="44863" y="113548"/>
                </a:lnTo>
                <a:lnTo>
                  <a:pt x="43455" y="117742"/>
                </a:lnTo>
                <a:lnTo>
                  <a:pt x="44210" y="118331"/>
                </a:lnTo>
                <a:lnTo>
                  <a:pt x="47589" y="118985"/>
                </a:lnTo>
                <a:lnTo>
                  <a:pt x="50776" y="118207"/>
                </a:lnTo>
                <a:lnTo>
                  <a:pt x="54805" y="116736"/>
                </a:lnTo>
                <a:lnTo>
                  <a:pt x="59397" y="114802"/>
                </a:lnTo>
                <a:lnTo>
                  <a:pt x="63411" y="113513"/>
                </a:lnTo>
                <a:lnTo>
                  <a:pt x="67039" y="112654"/>
                </a:lnTo>
                <a:lnTo>
                  <a:pt x="70410" y="112081"/>
                </a:lnTo>
                <a:lnTo>
                  <a:pt x="72657" y="113604"/>
                </a:lnTo>
                <a:lnTo>
                  <a:pt x="74156" y="116525"/>
                </a:lnTo>
                <a:lnTo>
                  <a:pt x="75155" y="120377"/>
                </a:lnTo>
                <a:lnTo>
                  <a:pt x="75821" y="123897"/>
                </a:lnTo>
                <a:lnTo>
                  <a:pt x="76265" y="127197"/>
                </a:lnTo>
                <a:lnTo>
                  <a:pt x="76561" y="130349"/>
                </a:lnTo>
                <a:lnTo>
                  <a:pt x="75805" y="133403"/>
                </a:lnTo>
                <a:lnTo>
                  <a:pt x="72426" y="139336"/>
                </a:lnTo>
                <a:lnTo>
                  <a:pt x="69239" y="143204"/>
                </a:lnTo>
                <a:lnTo>
                  <a:pt x="65209" y="147688"/>
                </a:lnTo>
                <a:lnTo>
                  <a:pt x="60618" y="152582"/>
                </a:lnTo>
                <a:lnTo>
                  <a:pt x="56604" y="157750"/>
                </a:lnTo>
                <a:lnTo>
                  <a:pt x="52976" y="163100"/>
                </a:lnTo>
                <a:lnTo>
                  <a:pt x="44860" y="176273"/>
                </a:lnTo>
                <a:lnTo>
                  <a:pt x="45147" y="177354"/>
                </a:lnTo>
                <a:lnTo>
                  <a:pt x="46290" y="178074"/>
                </a:lnTo>
                <a:lnTo>
                  <a:pt x="48005" y="178555"/>
                </a:lnTo>
                <a:lnTo>
                  <a:pt x="51054" y="177922"/>
                </a:lnTo>
                <a:lnTo>
                  <a:pt x="54991" y="176549"/>
                </a:lnTo>
                <a:lnTo>
                  <a:pt x="59520" y="174680"/>
                </a:lnTo>
                <a:lnTo>
                  <a:pt x="64445" y="172482"/>
                </a:lnTo>
                <a:lnTo>
                  <a:pt x="74997" y="167499"/>
                </a:lnTo>
                <a:lnTo>
                  <a:pt x="79525" y="165790"/>
                </a:lnTo>
                <a:lnTo>
                  <a:pt x="83497" y="164650"/>
                </a:lnTo>
                <a:lnTo>
                  <a:pt x="87097" y="163890"/>
                </a:lnTo>
                <a:lnTo>
                  <a:pt x="90450" y="163384"/>
                </a:lnTo>
                <a:lnTo>
                  <a:pt x="93637" y="163046"/>
                </a:lnTo>
                <a:lnTo>
                  <a:pt x="96715" y="162821"/>
                </a:lnTo>
                <a:lnTo>
                  <a:pt x="98767" y="163623"/>
                </a:lnTo>
                <a:lnTo>
                  <a:pt x="100134" y="165111"/>
                </a:lnTo>
                <a:lnTo>
                  <a:pt x="101046" y="167055"/>
                </a:lnTo>
                <a:lnTo>
                  <a:pt x="100702" y="169303"/>
                </a:lnTo>
                <a:lnTo>
                  <a:pt x="97779" y="174342"/>
                </a:lnTo>
                <a:lnTo>
                  <a:pt x="94033" y="179446"/>
                </a:lnTo>
                <a:lnTo>
                  <a:pt x="90052" y="183612"/>
                </a:lnTo>
                <a:lnTo>
                  <a:pt x="88610" y="186057"/>
                </a:lnTo>
                <a:lnTo>
                  <a:pt x="87648" y="188639"/>
                </a:lnTo>
                <a:lnTo>
                  <a:pt x="85725" y="19666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351"/>
          <p:cNvSpPr/>
          <p:nvPr/>
        </p:nvSpPr>
        <p:spPr>
          <a:xfrm>
            <a:off x="1923200" y="1708012"/>
            <a:ext cx="166844" cy="135076"/>
          </a:xfrm>
          <a:custGeom>
            <a:avLst/>
            <a:gdLst/>
            <a:ahLst/>
            <a:cxnLst/>
            <a:rect l="0" t="0" r="0" b="0"/>
            <a:pathLst>
              <a:path w="166844" h="135076">
                <a:moveTo>
                  <a:pt x="119912" y="40777"/>
                </a:moveTo>
                <a:lnTo>
                  <a:pt x="119912" y="75057"/>
                </a:lnTo>
                <a:lnTo>
                  <a:pt x="119912" y="70513"/>
                </a:lnTo>
                <a:lnTo>
                  <a:pt x="120864" y="67269"/>
                </a:lnTo>
                <a:lnTo>
                  <a:pt x="122452" y="63201"/>
                </a:lnTo>
                <a:lnTo>
                  <a:pt x="124463" y="58584"/>
                </a:lnTo>
                <a:lnTo>
                  <a:pt x="125804" y="53601"/>
                </a:lnTo>
                <a:lnTo>
                  <a:pt x="126697" y="48374"/>
                </a:lnTo>
                <a:lnTo>
                  <a:pt x="127293" y="42984"/>
                </a:lnTo>
                <a:lnTo>
                  <a:pt x="128643" y="38439"/>
                </a:lnTo>
                <a:lnTo>
                  <a:pt x="130495" y="34456"/>
                </a:lnTo>
                <a:lnTo>
                  <a:pt x="132682" y="30848"/>
                </a:lnTo>
                <a:lnTo>
                  <a:pt x="134140" y="26538"/>
                </a:lnTo>
                <a:lnTo>
                  <a:pt x="135113" y="21759"/>
                </a:lnTo>
                <a:lnTo>
                  <a:pt x="135761" y="16669"/>
                </a:lnTo>
                <a:lnTo>
                  <a:pt x="137145" y="12323"/>
                </a:lnTo>
                <a:lnTo>
                  <a:pt x="139021" y="8472"/>
                </a:lnTo>
                <a:lnTo>
                  <a:pt x="144324" y="0"/>
                </a:lnTo>
                <a:lnTo>
                  <a:pt x="145712" y="1210"/>
                </a:lnTo>
                <a:lnTo>
                  <a:pt x="147589" y="3922"/>
                </a:lnTo>
                <a:lnTo>
                  <a:pt x="149794" y="7635"/>
                </a:lnTo>
                <a:lnTo>
                  <a:pt x="150311" y="11062"/>
                </a:lnTo>
                <a:lnTo>
                  <a:pt x="149703" y="14300"/>
                </a:lnTo>
                <a:lnTo>
                  <a:pt x="148345" y="17411"/>
                </a:lnTo>
                <a:lnTo>
                  <a:pt x="147440" y="21390"/>
                </a:lnTo>
                <a:lnTo>
                  <a:pt x="146836" y="25947"/>
                </a:lnTo>
                <a:lnTo>
                  <a:pt x="146434" y="30891"/>
                </a:lnTo>
                <a:lnTo>
                  <a:pt x="146166" y="36091"/>
                </a:lnTo>
                <a:lnTo>
                  <a:pt x="145868" y="46950"/>
                </a:lnTo>
                <a:lnTo>
                  <a:pt x="144836" y="55370"/>
                </a:lnTo>
                <a:lnTo>
                  <a:pt x="143195" y="65746"/>
                </a:lnTo>
                <a:lnTo>
                  <a:pt x="141149" y="77426"/>
                </a:lnTo>
                <a:lnTo>
                  <a:pt x="139785" y="87117"/>
                </a:lnTo>
                <a:lnTo>
                  <a:pt x="138876" y="95483"/>
                </a:lnTo>
                <a:lnTo>
                  <a:pt x="138269" y="102966"/>
                </a:lnTo>
                <a:lnTo>
                  <a:pt x="137865" y="109859"/>
                </a:lnTo>
                <a:lnTo>
                  <a:pt x="137296" y="125804"/>
                </a:lnTo>
                <a:lnTo>
                  <a:pt x="137217" y="126990"/>
                </a:lnTo>
                <a:lnTo>
                  <a:pt x="137163" y="126827"/>
                </a:lnTo>
                <a:lnTo>
                  <a:pt x="139644" y="119027"/>
                </a:lnTo>
                <a:lnTo>
                  <a:pt x="141639" y="112946"/>
                </a:lnTo>
                <a:lnTo>
                  <a:pt x="142969" y="106987"/>
                </a:lnTo>
                <a:lnTo>
                  <a:pt x="143856" y="101110"/>
                </a:lnTo>
                <a:lnTo>
                  <a:pt x="144447" y="95287"/>
                </a:lnTo>
                <a:lnTo>
                  <a:pt x="145794" y="89499"/>
                </a:lnTo>
                <a:lnTo>
                  <a:pt x="147644" y="83736"/>
                </a:lnTo>
                <a:lnTo>
                  <a:pt x="149830" y="77989"/>
                </a:lnTo>
                <a:lnTo>
                  <a:pt x="151287" y="72253"/>
                </a:lnTo>
                <a:lnTo>
                  <a:pt x="152259" y="66524"/>
                </a:lnTo>
                <a:lnTo>
                  <a:pt x="152906" y="60799"/>
                </a:lnTo>
                <a:lnTo>
                  <a:pt x="154291" y="56030"/>
                </a:lnTo>
                <a:lnTo>
                  <a:pt x="156166" y="51898"/>
                </a:lnTo>
                <a:lnTo>
                  <a:pt x="158369" y="48192"/>
                </a:lnTo>
                <a:lnTo>
                  <a:pt x="160790" y="43815"/>
                </a:lnTo>
                <a:lnTo>
                  <a:pt x="166020" y="33873"/>
                </a:lnTo>
                <a:lnTo>
                  <a:pt x="166843" y="31412"/>
                </a:lnTo>
                <a:lnTo>
                  <a:pt x="166439" y="30724"/>
                </a:lnTo>
                <a:lnTo>
                  <a:pt x="165218" y="31217"/>
                </a:lnTo>
                <a:lnTo>
                  <a:pt x="164403" y="32499"/>
                </a:lnTo>
                <a:lnTo>
                  <a:pt x="163498" y="36463"/>
                </a:lnTo>
                <a:lnTo>
                  <a:pt x="160556" y="49020"/>
                </a:lnTo>
                <a:lnTo>
                  <a:pt x="158438" y="57703"/>
                </a:lnTo>
                <a:lnTo>
                  <a:pt x="156074" y="64443"/>
                </a:lnTo>
                <a:lnTo>
                  <a:pt x="153545" y="69890"/>
                </a:lnTo>
                <a:lnTo>
                  <a:pt x="150906" y="74473"/>
                </a:lnTo>
                <a:lnTo>
                  <a:pt x="148195" y="77529"/>
                </a:lnTo>
                <a:lnTo>
                  <a:pt x="145435" y="79566"/>
                </a:lnTo>
                <a:lnTo>
                  <a:pt x="142642" y="80924"/>
                </a:lnTo>
                <a:lnTo>
                  <a:pt x="139828" y="80877"/>
                </a:lnTo>
                <a:lnTo>
                  <a:pt x="136999" y="79893"/>
                </a:lnTo>
                <a:lnTo>
                  <a:pt x="130166" y="76021"/>
                </a:lnTo>
                <a:lnTo>
                  <a:pt x="126692" y="72951"/>
                </a:lnTo>
                <a:lnTo>
                  <a:pt x="124432" y="70799"/>
                </a:lnTo>
                <a:lnTo>
                  <a:pt x="121020" y="66507"/>
                </a:lnTo>
                <a:lnTo>
                  <a:pt x="116841" y="60788"/>
                </a:lnTo>
                <a:lnTo>
                  <a:pt x="112150" y="54118"/>
                </a:lnTo>
                <a:lnTo>
                  <a:pt x="109022" y="48718"/>
                </a:lnTo>
                <a:lnTo>
                  <a:pt x="106937" y="44167"/>
                </a:lnTo>
                <a:lnTo>
                  <a:pt x="105547" y="40179"/>
                </a:lnTo>
                <a:lnTo>
                  <a:pt x="103668" y="37521"/>
                </a:lnTo>
                <a:lnTo>
                  <a:pt x="101463" y="35749"/>
                </a:lnTo>
                <a:lnTo>
                  <a:pt x="96472" y="32828"/>
                </a:lnTo>
                <a:lnTo>
                  <a:pt x="93808" y="30715"/>
                </a:lnTo>
                <a:lnTo>
                  <a:pt x="91079" y="28354"/>
                </a:lnTo>
                <a:lnTo>
                  <a:pt x="88308" y="26780"/>
                </a:lnTo>
                <a:lnTo>
                  <a:pt x="85507" y="25731"/>
                </a:lnTo>
                <a:lnTo>
                  <a:pt x="82688" y="25032"/>
                </a:lnTo>
                <a:lnTo>
                  <a:pt x="78903" y="25518"/>
                </a:lnTo>
                <a:lnTo>
                  <a:pt x="74476" y="26794"/>
                </a:lnTo>
                <a:lnTo>
                  <a:pt x="69619" y="28598"/>
                </a:lnTo>
                <a:lnTo>
                  <a:pt x="65428" y="30753"/>
                </a:lnTo>
                <a:lnTo>
                  <a:pt x="61682" y="33142"/>
                </a:lnTo>
                <a:lnTo>
                  <a:pt x="58232" y="35687"/>
                </a:lnTo>
                <a:lnTo>
                  <a:pt x="54979" y="38337"/>
                </a:lnTo>
                <a:lnTo>
                  <a:pt x="51859" y="41055"/>
                </a:lnTo>
                <a:lnTo>
                  <a:pt x="48826" y="43820"/>
                </a:lnTo>
                <a:lnTo>
                  <a:pt x="42916" y="49432"/>
                </a:lnTo>
                <a:lnTo>
                  <a:pt x="40006" y="52262"/>
                </a:lnTo>
                <a:lnTo>
                  <a:pt x="38066" y="55102"/>
                </a:lnTo>
                <a:lnTo>
                  <a:pt x="36773" y="57947"/>
                </a:lnTo>
                <a:lnTo>
                  <a:pt x="35911" y="60796"/>
                </a:lnTo>
                <a:lnTo>
                  <a:pt x="34384" y="64601"/>
                </a:lnTo>
                <a:lnTo>
                  <a:pt x="32413" y="69042"/>
                </a:lnTo>
                <a:lnTo>
                  <a:pt x="30147" y="73908"/>
                </a:lnTo>
                <a:lnTo>
                  <a:pt x="25779" y="80962"/>
                </a:lnTo>
                <a:lnTo>
                  <a:pt x="20009" y="89475"/>
                </a:lnTo>
                <a:lnTo>
                  <a:pt x="13305" y="98960"/>
                </a:lnTo>
                <a:lnTo>
                  <a:pt x="8836" y="106236"/>
                </a:lnTo>
                <a:lnTo>
                  <a:pt x="5856" y="112039"/>
                </a:lnTo>
                <a:lnTo>
                  <a:pt x="1074" y="123645"/>
                </a:lnTo>
                <a:lnTo>
                  <a:pt x="420" y="127773"/>
                </a:lnTo>
                <a:lnTo>
                  <a:pt x="0" y="133633"/>
                </a:lnTo>
                <a:lnTo>
                  <a:pt x="918" y="134113"/>
                </a:lnTo>
                <a:lnTo>
                  <a:pt x="2483" y="134434"/>
                </a:lnTo>
                <a:lnTo>
                  <a:pt x="17042" y="1350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 t="1722" b="69860"/>
          <a:stretch>
            <a:fillRect/>
          </a:stretch>
        </p:blipFill>
        <p:spPr bwMode="auto">
          <a:xfrm>
            <a:off x="2" y="0"/>
            <a:ext cx="8591551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 b="59281"/>
          <a:stretch>
            <a:fillRect/>
          </a:stretch>
        </p:blipFill>
        <p:spPr bwMode="auto">
          <a:xfrm>
            <a:off x="381001" y="2438400"/>
            <a:ext cx="753427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188"/>
          <p:cNvSpPr/>
          <p:nvPr/>
        </p:nvSpPr>
        <p:spPr>
          <a:xfrm>
            <a:off x="928721" y="1340943"/>
            <a:ext cx="204673" cy="356367"/>
          </a:xfrm>
          <a:custGeom>
            <a:avLst/>
            <a:gdLst/>
            <a:ahLst/>
            <a:cxnLst/>
            <a:rect l="0" t="0" r="0" b="0"/>
            <a:pathLst>
              <a:path w="204673" h="356367">
                <a:moveTo>
                  <a:pt x="77118" y="4939"/>
                </a:moveTo>
                <a:lnTo>
                  <a:pt x="72568" y="388"/>
                </a:lnTo>
                <a:lnTo>
                  <a:pt x="70274" y="0"/>
                </a:lnTo>
                <a:lnTo>
                  <a:pt x="67793" y="694"/>
                </a:lnTo>
                <a:lnTo>
                  <a:pt x="65187" y="2109"/>
                </a:lnTo>
                <a:lnTo>
                  <a:pt x="63449" y="4005"/>
                </a:lnTo>
                <a:lnTo>
                  <a:pt x="62290" y="6221"/>
                </a:lnTo>
                <a:lnTo>
                  <a:pt x="61518" y="8651"/>
                </a:lnTo>
                <a:lnTo>
                  <a:pt x="58120" y="13892"/>
                </a:lnTo>
                <a:lnTo>
                  <a:pt x="55880" y="16622"/>
                </a:lnTo>
                <a:lnTo>
                  <a:pt x="54387" y="19395"/>
                </a:lnTo>
                <a:lnTo>
                  <a:pt x="51333" y="28802"/>
                </a:lnTo>
                <a:lnTo>
                  <a:pt x="47243" y="38087"/>
                </a:lnTo>
                <a:lnTo>
                  <a:pt x="44819" y="45135"/>
                </a:lnTo>
                <a:lnTo>
                  <a:pt x="42251" y="53644"/>
                </a:lnTo>
                <a:lnTo>
                  <a:pt x="39586" y="63127"/>
                </a:lnTo>
                <a:lnTo>
                  <a:pt x="36857" y="71353"/>
                </a:lnTo>
                <a:lnTo>
                  <a:pt x="34085" y="78743"/>
                </a:lnTo>
                <a:lnTo>
                  <a:pt x="31284" y="85574"/>
                </a:lnTo>
                <a:lnTo>
                  <a:pt x="28465" y="92033"/>
                </a:lnTo>
                <a:lnTo>
                  <a:pt x="22792" y="104290"/>
                </a:lnTo>
                <a:lnTo>
                  <a:pt x="20898" y="110226"/>
                </a:lnTo>
                <a:lnTo>
                  <a:pt x="19636" y="116088"/>
                </a:lnTo>
                <a:lnTo>
                  <a:pt x="18794" y="121901"/>
                </a:lnTo>
                <a:lnTo>
                  <a:pt x="15319" y="141060"/>
                </a:lnTo>
                <a:lnTo>
                  <a:pt x="13059" y="152836"/>
                </a:lnTo>
                <a:lnTo>
                  <a:pt x="11552" y="162592"/>
                </a:lnTo>
                <a:lnTo>
                  <a:pt x="10547" y="171001"/>
                </a:lnTo>
                <a:lnTo>
                  <a:pt x="9878" y="178512"/>
                </a:lnTo>
                <a:lnTo>
                  <a:pt x="8479" y="186377"/>
                </a:lnTo>
                <a:lnTo>
                  <a:pt x="6594" y="194478"/>
                </a:lnTo>
                <a:lnTo>
                  <a:pt x="4384" y="202736"/>
                </a:lnTo>
                <a:lnTo>
                  <a:pt x="2912" y="210146"/>
                </a:lnTo>
                <a:lnTo>
                  <a:pt x="1930" y="216991"/>
                </a:lnTo>
                <a:lnTo>
                  <a:pt x="1275" y="223460"/>
                </a:lnTo>
                <a:lnTo>
                  <a:pt x="839" y="229677"/>
                </a:lnTo>
                <a:lnTo>
                  <a:pt x="548" y="235727"/>
                </a:lnTo>
                <a:lnTo>
                  <a:pt x="225" y="247529"/>
                </a:lnTo>
                <a:lnTo>
                  <a:pt x="0" y="285464"/>
                </a:lnTo>
                <a:lnTo>
                  <a:pt x="941" y="292921"/>
                </a:lnTo>
                <a:lnTo>
                  <a:pt x="5864" y="308919"/>
                </a:lnTo>
                <a:lnTo>
                  <a:pt x="7350" y="319746"/>
                </a:lnTo>
                <a:lnTo>
                  <a:pt x="10550" y="328368"/>
                </a:lnTo>
                <a:lnTo>
                  <a:pt x="15148" y="335375"/>
                </a:lnTo>
                <a:lnTo>
                  <a:pt x="20366" y="341665"/>
                </a:lnTo>
                <a:lnTo>
                  <a:pt x="22138" y="344675"/>
                </a:lnTo>
                <a:lnTo>
                  <a:pt x="24108" y="350560"/>
                </a:lnTo>
                <a:lnTo>
                  <a:pt x="25586" y="352511"/>
                </a:lnTo>
                <a:lnTo>
                  <a:pt x="27523" y="353811"/>
                </a:lnTo>
                <a:lnTo>
                  <a:pt x="32216" y="355256"/>
                </a:lnTo>
                <a:lnTo>
                  <a:pt x="37477" y="355898"/>
                </a:lnTo>
                <a:lnTo>
                  <a:pt x="42990" y="356183"/>
                </a:lnTo>
                <a:lnTo>
                  <a:pt x="48615" y="356310"/>
                </a:lnTo>
                <a:lnTo>
                  <a:pt x="54290" y="356366"/>
                </a:lnTo>
                <a:lnTo>
                  <a:pt x="59042" y="354476"/>
                </a:lnTo>
                <a:lnTo>
                  <a:pt x="65068" y="351312"/>
                </a:lnTo>
                <a:lnTo>
                  <a:pt x="71942" y="347297"/>
                </a:lnTo>
                <a:lnTo>
                  <a:pt x="77477" y="343667"/>
                </a:lnTo>
                <a:lnTo>
                  <a:pt x="82120" y="340296"/>
                </a:lnTo>
                <a:lnTo>
                  <a:pt x="86168" y="337095"/>
                </a:lnTo>
                <a:lnTo>
                  <a:pt x="90772" y="334009"/>
                </a:lnTo>
                <a:lnTo>
                  <a:pt x="95745" y="330999"/>
                </a:lnTo>
                <a:lnTo>
                  <a:pt x="100966" y="328040"/>
                </a:lnTo>
                <a:lnTo>
                  <a:pt x="106352" y="324162"/>
                </a:lnTo>
                <a:lnTo>
                  <a:pt x="111848" y="319672"/>
                </a:lnTo>
                <a:lnTo>
                  <a:pt x="117416" y="314773"/>
                </a:lnTo>
                <a:lnTo>
                  <a:pt x="123033" y="310555"/>
                </a:lnTo>
                <a:lnTo>
                  <a:pt x="128684" y="306791"/>
                </a:lnTo>
                <a:lnTo>
                  <a:pt x="134355" y="303328"/>
                </a:lnTo>
                <a:lnTo>
                  <a:pt x="140994" y="297210"/>
                </a:lnTo>
                <a:lnTo>
                  <a:pt x="148277" y="289322"/>
                </a:lnTo>
                <a:lnTo>
                  <a:pt x="155990" y="280252"/>
                </a:lnTo>
                <a:lnTo>
                  <a:pt x="163037" y="271349"/>
                </a:lnTo>
                <a:lnTo>
                  <a:pt x="169640" y="262556"/>
                </a:lnTo>
                <a:lnTo>
                  <a:pt x="182057" y="245165"/>
                </a:lnTo>
                <a:lnTo>
                  <a:pt x="193925" y="227911"/>
                </a:lnTo>
                <a:lnTo>
                  <a:pt x="197852" y="220262"/>
                </a:lnTo>
                <a:lnTo>
                  <a:pt x="200470" y="213258"/>
                </a:lnTo>
                <a:lnTo>
                  <a:pt x="202215" y="206683"/>
                </a:lnTo>
                <a:lnTo>
                  <a:pt x="203379" y="200395"/>
                </a:lnTo>
                <a:lnTo>
                  <a:pt x="204155" y="194298"/>
                </a:lnTo>
                <a:lnTo>
                  <a:pt x="204672" y="188328"/>
                </a:lnTo>
                <a:lnTo>
                  <a:pt x="204064" y="183396"/>
                </a:lnTo>
                <a:lnTo>
                  <a:pt x="200849" y="175376"/>
                </a:lnTo>
                <a:lnTo>
                  <a:pt x="198658" y="172856"/>
                </a:lnTo>
                <a:lnTo>
                  <a:pt x="196245" y="171176"/>
                </a:lnTo>
                <a:lnTo>
                  <a:pt x="190079" y="168480"/>
                </a:lnTo>
                <a:lnTo>
                  <a:pt x="184156" y="168111"/>
                </a:lnTo>
                <a:lnTo>
                  <a:pt x="172651" y="167904"/>
                </a:lnTo>
                <a:lnTo>
                  <a:pt x="169382" y="167875"/>
                </a:lnTo>
                <a:lnTo>
                  <a:pt x="166250" y="168808"/>
                </a:lnTo>
                <a:lnTo>
                  <a:pt x="160230" y="172385"/>
                </a:lnTo>
                <a:lnTo>
                  <a:pt x="154434" y="175624"/>
                </a:lnTo>
                <a:lnTo>
                  <a:pt x="137833" y="184304"/>
                </a:lnTo>
                <a:lnTo>
                  <a:pt x="130930" y="189286"/>
                </a:lnTo>
                <a:lnTo>
                  <a:pt x="125375" y="194512"/>
                </a:lnTo>
                <a:lnTo>
                  <a:pt x="120720" y="199901"/>
                </a:lnTo>
                <a:lnTo>
                  <a:pt x="113007" y="208429"/>
                </a:lnTo>
                <a:lnTo>
                  <a:pt x="109616" y="212036"/>
                </a:lnTo>
                <a:lnTo>
                  <a:pt x="105451" y="218251"/>
                </a:lnTo>
                <a:lnTo>
                  <a:pt x="100769" y="226205"/>
                </a:lnTo>
                <a:lnTo>
                  <a:pt x="95743" y="235317"/>
                </a:lnTo>
                <a:lnTo>
                  <a:pt x="91440" y="242344"/>
                </a:lnTo>
                <a:lnTo>
                  <a:pt x="87619" y="247982"/>
                </a:lnTo>
                <a:lnTo>
                  <a:pt x="84119" y="252692"/>
                </a:lnTo>
                <a:lnTo>
                  <a:pt x="75150" y="265547"/>
                </a:lnTo>
                <a:lnTo>
                  <a:pt x="70091" y="272975"/>
                </a:lnTo>
                <a:lnTo>
                  <a:pt x="66718" y="280785"/>
                </a:lnTo>
                <a:lnTo>
                  <a:pt x="64470" y="288849"/>
                </a:lnTo>
                <a:lnTo>
                  <a:pt x="62971" y="297082"/>
                </a:lnTo>
                <a:lnTo>
                  <a:pt x="61972" y="303524"/>
                </a:lnTo>
                <a:lnTo>
                  <a:pt x="60862" y="313221"/>
                </a:lnTo>
                <a:lnTo>
                  <a:pt x="61518" y="317140"/>
                </a:lnTo>
                <a:lnTo>
                  <a:pt x="62908" y="320706"/>
                </a:lnTo>
                <a:lnTo>
                  <a:pt x="77118" y="3392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89"/>
          <p:cNvSpPr/>
          <p:nvPr/>
        </p:nvSpPr>
        <p:spPr>
          <a:xfrm>
            <a:off x="1228724" y="1457325"/>
            <a:ext cx="231459" cy="193259"/>
          </a:xfrm>
          <a:custGeom>
            <a:avLst/>
            <a:gdLst/>
            <a:ahLst/>
            <a:cxnLst/>
            <a:rect l="0" t="0" r="0" b="0"/>
            <a:pathLst>
              <a:path w="231459" h="193259">
                <a:moveTo>
                  <a:pt x="0" y="0"/>
                </a:moveTo>
                <a:lnTo>
                  <a:pt x="11932" y="11931"/>
                </a:lnTo>
                <a:lnTo>
                  <a:pt x="14622" y="13669"/>
                </a:lnTo>
                <a:lnTo>
                  <a:pt x="20152" y="15600"/>
                </a:lnTo>
                <a:lnTo>
                  <a:pt x="22960" y="18020"/>
                </a:lnTo>
                <a:lnTo>
                  <a:pt x="25784" y="21538"/>
                </a:lnTo>
                <a:lnTo>
                  <a:pt x="28619" y="25788"/>
                </a:lnTo>
                <a:lnTo>
                  <a:pt x="31462" y="29575"/>
                </a:lnTo>
                <a:lnTo>
                  <a:pt x="34310" y="33051"/>
                </a:lnTo>
                <a:lnTo>
                  <a:pt x="37161" y="36322"/>
                </a:lnTo>
                <a:lnTo>
                  <a:pt x="40967" y="39454"/>
                </a:lnTo>
                <a:lnTo>
                  <a:pt x="45409" y="42495"/>
                </a:lnTo>
                <a:lnTo>
                  <a:pt x="50275" y="45475"/>
                </a:lnTo>
                <a:lnTo>
                  <a:pt x="54472" y="49366"/>
                </a:lnTo>
                <a:lnTo>
                  <a:pt x="58222" y="53866"/>
                </a:lnTo>
                <a:lnTo>
                  <a:pt x="61675" y="58770"/>
                </a:lnTo>
                <a:lnTo>
                  <a:pt x="64929" y="63945"/>
                </a:lnTo>
                <a:lnTo>
                  <a:pt x="68051" y="69300"/>
                </a:lnTo>
                <a:lnTo>
                  <a:pt x="71085" y="74775"/>
                </a:lnTo>
                <a:lnTo>
                  <a:pt x="75965" y="81282"/>
                </a:lnTo>
                <a:lnTo>
                  <a:pt x="82076" y="88478"/>
                </a:lnTo>
                <a:lnTo>
                  <a:pt x="89008" y="96133"/>
                </a:lnTo>
                <a:lnTo>
                  <a:pt x="100296" y="106951"/>
                </a:lnTo>
                <a:lnTo>
                  <a:pt x="130619" y="134211"/>
                </a:lnTo>
                <a:lnTo>
                  <a:pt x="143277" y="144719"/>
                </a:lnTo>
                <a:lnTo>
                  <a:pt x="153620" y="152677"/>
                </a:lnTo>
                <a:lnTo>
                  <a:pt x="162421" y="158934"/>
                </a:lnTo>
                <a:lnTo>
                  <a:pt x="170194" y="164058"/>
                </a:lnTo>
                <a:lnTo>
                  <a:pt x="177280" y="168427"/>
                </a:lnTo>
                <a:lnTo>
                  <a:pt x="183909" y="172292"/>
                </a:lnTo>
                <a:lnTo>
                  <a:pt x="189281" y="174869"/>
                </a:lnTo>
                <a:lnTo>
                  <a:pt x="193815" y="176587"/>
                </a:lnTo>
                <a:lnTo>
                  <a:pt x="197790" y="177732"/>
                </a:lnTo>
                <a:lnTo>
                  <a:pt x="204747" y="181544"/>
                </a:lnTo>
                <a:lnTo>
                  <a:pt x="207936" y="183894"/>
                </a:lnTo>
                <a:lnTo>
                  <a:pt x="214019" y="186506"/>
                </a:lnTo>
                <a:lnTo>
                  <a:pt x="216974" y="187202"/>
                </a:lnTo>
                <a:lnTo>
                  <a:pt x="218945" y="188619"/>
                </a:lnTo>
                <a:lnTo>
                  <a:pt x="220258" y="190516"/>
                </a:lnTo>
                <a:lnTo>
                  <a:pt x="221134" y="192733"/>
                </a:lnTo>
                <a:lnTo>
                  <a:pt x="222670" y="193258"/>
                </a:lnTo>
                <a:lnTo>
                  <a:pt x="224647" y="192656"/>
                </a:lnTo>
                <a:lnTo>
                  <a:pt x="231458" y="1885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90"/>
          <p:cNvSpPr/>
          <p:nvPr/>
        </p:nvSpPr>
        <p:spPr>
          <a:xfrm>
            <a:off x="1228724" y="1448752"/>
            <a:ext cx="205741" cy="240031"/>
          </a:xfrm>
          <a:custGeom>
            <a:avLst/>
            <a:gdLst/>
            <a:ahLst/>
            <a:cxnLst/>
            <a:rect l="0" t="0" r="0" b="0"/>
            <a:pathLst>
              <a:path w="205741" h="240031">
                <a:moveTo>
                  <a:pt x="205740" y="0"/>
                </a:moveTo>
                <a:lnTo>
                  <a:pt x="192088" y="9102"/>
                </a:lnTo>
                <a:lnTo>
                  <a:pt x="182351" y="19403"/>
                </a:lnTo>
                <a:lnTo>
                  <a:pt x="170145" y="33890"/>
                </a:lnTo>
                <a:lnTo>
                  <a:pt x="156293" y="51169"/>
                </a:lnTo>
                <a:lnTo>
                  <a:pt x="145153" y="65545"/>
                </a:lnTo>
                <a:lnTo>
                  <a:pt x="127695" y="89139"/>
                </a:lnTo>
                <a:lnTo>
                  <a:pt x="113705" y="106098"/>
                </a:lnTo>
                <a:lnTo>
                  <a:pt x="75301" y="150342"/>
                </a:lnTo>
                <a:lnTo>
                  <a:pt x="47437" y="181436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91"/>
          <p:cNvSpPr/>
          <p:nvPr/>
        </p:nvSpPr>
        <p:spPr>
          <a:xfrm>
            <a:off x="1477327" y="394454"/>
            <a:ext cx="247790" cy="222767"/>
          </a:xfrm>
          <a:custGeom>
            <a:avLst/>
            <a:gdLst/>
            <a:ahLst/>
            <a:cxnLst/>
            <a:rect l="0" t="0" r="0" b="0"/>
            <a:pathLst>
              <a:path w="247790" h="222767">
                <a:moveTo>
                  <a:pt x="0" y="34171"/>
                </a:moveTo>
                <a:lnTo>
                  <a:pt x="4551" y="25069"/>
                </a:lnTo>
                <a:lnTo>
                  <a:pt x="6844" y="21435"/>
                </a:lnTo>
                <a:lnTo>
                  <a:pt x="11932" y="14858"/>
                </a:lnTo>
                <a:lnTo>
                  <a:pt x="14622" y="12723"/>
                </a:lnTo>
                <a:lnTo>
                  <a:pt x="17368" y="11300"/>
                </a:lnTo>
                <a:lnTo>
                  <a:pt x="23911" y="8766"/>
                </a:lnTo>
                <a:lnTo>
                  <a:pt x="28324" y="6756"/>
                </a:lnTo>
                <a:lnTo>
                  <a:pt x="33170" y="4464"/>
                </a:lnTo>
                <a:lnTo>
                  <a:pt x="37353" y="2937"/>
                </a:lnTo>
                <a:lnTo>
                  <a:pt x="44541" y="1239"/>
                </a:lnTo>
                <a:lnTo>
                  <a:pt x="50649" y="786"/>
                </a:lnTo>
                <a:lnTo>
                  <a:pt x="58531" y="484"/>
                </a:lnTo>
                <a:lnTo>
                  <a:pt x="84904" y="0"/>
                </a:lnTo>
                <a:lnTo>
                  <a:pt x="89940" y="913"/>
                </a:lnTo>
                <a:lnTo>
                  <a:pt x="95203" y="2474"/>
                </a:lnTo>
                <a:lnTo>
                  <a:pt x="107082" y="6748"/>
                </a:lnTo>
                <a:lnTo>
                  <a:pt x="121887" y="11823"/>
                </a:lnTo>
                <a:lnTo>
                  <a:pt x="126025" y="14509"/>
                </a:lnTo>
                <a:lnTo>
                  <a:pt x="127832" y="17253"/>
                </a:lnTo>
                <a:lnTo>
                  <a:pt x="128252" y="22842"/>
                </a:lnTo>
                <a:lnTo>
                  <a:pt x="128543" y="32491"/>
                </a:lnTo>
                <a:lnTo>
                  <a:pt x="126028" y="38504"/>
                </a:lnTo>
                <a:lnTo>
                  <a:pt x="124024" y="42774"/>
                </a:lnTo>
                <a:lnTo>
                  <a:pt x="120782" y="46574"/>
                </a:lnTo>
                <a:lnTo>
                  <a:pt x="116716" y="50059"/>
                </a:lnTo>
                <a:lnTo>
                  <a:pt x="112101" y="53336"/>
                </a:lnTo>
                <a:lnTo>
                  <a:pt x="104433" y="59516"/>
                </a:lnTo>
                <a:lnTo>
                  <a:pt x="101054" y="62497"/>
                </a:lnTo>
                <a:lnTo>
                  <a:pt x="94992" y="67343"/>
                </a:lnTo>
                <a:lnTo>
                  <a:pt x="78096" y="80346"/>
                </a:lnTo>
                <a:lnTo>
                  <a:pt x="70162" y="85909"/>
                </a:lnTo>
                <a:lnTo>
                  <a:pt x="62967" y="90571"/>
                </a:lnTo>
                <a:lnTo>
                  <a:pt x="56265" y="94631"/>
                </a:lnTo>
                <a:lnTo>
                  <a:pt x="50845" y="97337"/>
                </a:lnTo>
                <a:lnTo>
                  <a:pt x="46279" y="99142"/>
                </a:lnTo>
                <a:lnTo>
                  <a:pt x="34992" y="102539"/>
                </a:lnTo>
                <a:lnTo>
                  <a:pt x="39682" y="100117"/>
                </a:lnTo>
                <a:lnTo>
                  <a:pt x="47164" y="96817"/>
                </a:lnTo>
                <a:lnTo>
                  <a:pt x="53664" y="95351"/>
                </a:lnTo>
                <a:lnTo>
                  <a:pt x="80882" y="89975"/>
                </a:lnTo>
                <a:lnTo>
                  <a:pt x="90116" y="87566"/>
                </a:lnTo>
                <a:lnTo>
                  <a:pt x="98178" y="85007"/>
                </a:lnTo>
                <a:lnTo>
                  <a:pt x="105457" y="82349"/>
                </a:lnTo>
                <a:lnTo>
                  <a:pt x="116025" y="80577"/>
                </a:lnTo>
                <a:lnTo>
                  <a:pt x="128785" y="79396"/>
                </a:lnTo>
                <a:lnTo>
                  <a:pt x="143006" y="78608"/>
                </a:lnTo>
                <a:lnTo>
                  <a:pt x="174048" y="77733"/>
                </a:lnTo>
                <a:lnTo>
                  <a:pt x="190327" y="77500"/>
                </a:lnTo>
                <a:lnTo>
                  <a:pt x="203085" y="79249"/>
                </a:lnTo>
                <a:lnTo>
                  <a:pt x="213495" y="82320"/>
                </a:lnTo>
                <a:lnTo>
                  <a:pt x="222340" y="86273"/>
                </a:lnTo>
                <a:lnTo>
                  <a:pt x="229189" y="88908"/>
                </a:lnTo>
                <a:lnTo>
                  <a:pt x="234708" y="90665"/>
                </a:lnTo>
                <a:lnTo>
                  <a:pt x="239339" y="91836"/>
                </a:lnTo>
                <a:lnTo>
                  <a:pt x="242427" y="93569"/>
                </a:lnTo>
                <a:lnTo>
                  <a:pt x="244485" y="95677"/>
                </a:lnTo>
                <a:lnTo>
                  <a:pt x="245858" y="98035"/>
                </a:lnTo>
                <a:lnTo>
                  <a:pt x="246773" y="101512"/>
                </a:lnTo>
                <a:lnTo>
                  <a:pt x="247383" y="105735"/>
                </a:lnTo>
                <a:lnTo>
                  <a:pt x="247789" y="110455"/>
                </a:lnTo>
                <a:lnTo>
                  <a:pt x="246155" y="114554"/>
                </a:lnTo>
                <a:lnTo>
                  <a:pt x="243161" y="118240"/>
                </a:lnTo>
                <a:lnTo>
                  <a:pt x="239260" y="121649"/>
                </a:lnTo>
                <a:lnTo>
                  <a:pt x="227305" y="133057"/>
                </a:lnTo>
                <a:lnTo>
                  <a:pt x="200898" y="159114"/>
                </a:lnTo>
                <a:lnTo>
                  <a:pt x="192987" y="166044"/>
                </a:lnTo>
                <a:lnTo>
                  <a:pt x="183903" y="173521"/>
                </a:lnTo>
                <a:lnTo>
                  <a:pt x="174037" y="181363"/>
                </a:lnTo>
                <a:lnTo>
                  <a:pt x="165555" y="187544"/>
                </a:lnTo>
                <a:lnTo>
                  <a:pt x="157995" y="192617"/>
                </a:lnTo>
                <a:lnTo>
                  <a:pt x="151050" y="196952"/>
                </a:lnTo>
                <a:lnTo>
                  <a:pt x="143562" y="200794"/>
                </a:lnTo>
                <a:lnTo>
                  <a:pt x="135713" y="204308"/>
                </a:lnTo>
                <a:lnTo>
                  <a:pt x="127623" y="207603"/>
                </a:lnTo>
                <a:lnTo>
                  <a:pt x="120324" y="209800"/>
                </a:lnTo>
                <a:lnTo>
                  <a:pt x="113554" y="211264"/>
                </a:lnTo>
                <a:lnTo>
                  <a:pt x="107135" y="212240"/>
                </a:lnTo>
                <a:lnTo>
                  <a:pt x="99046" y="213844"/>
                </a:lnTo>
                <a:lnTo>
                  <a:pt x="79898" y="218165"/>
                </a:lnTo>
                <a:lnTo>
                  <a:pt x="72315" y="219699"/>
                </a:lnTo>
                <a:lnTo>
                  <a:pt x="66308" y="220721"/>
                </a:lnTo>
                <a:lnTo>
                  <a:pt x="51435" y="2227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92"/>
          <p:cNvSpPr/>
          <p:nvPr/>
        </p:nvSpPr>
        <p:spPr>
          <a:xfrm>
            <a:off x="1725929" y="385762"/>
            <a:ext cx="248604" cy="127279"/>
          </a:xfrm>
          <a:custGeom>
            <a:avLst/>
            <a:gdLst/>
            <a:ahLst/>
            <a:cxnLst/>
            <a:rect l="0" t="0" r="0" b="0"/>
            <a:pathLst>
              <a:path w="248604" h="127279">
                <a:moveTo>
                  <a:pt x="0" y="0"/>
                </a:moveTo>
                <a:lnTo>
                  <a:pt x="4552" y="9102"/>
                </a:lnTo>
                <a:lnTo>
                  <a:pt x="6844" y="14640"/>
                </a:lnTo>
                <a:lnTo>
                  <a:pt x="9326" y="21190"/>
                </a:lnTo>
                <a:lnTo>
                  <a:pt x="11932" y="28414"/>
                </a:lnTo>
                <a:lnTo>
                  <a:pt x="16528" y="36088"/>
                </a:lnTo>
                <a:lnTo>
                  <a:pt x="22448" y="44061"/>
                </a:lnTo>
                <a:lnTo>
                  <a:pt x="29253" y="52234"/>
                </a:lnTo>
                <a:lnTo>
                  <a:pt x="34742" y="58635"/>
                </a:lnTo>
                <a:lnTo>
                  <a:pt x="43381" y="68288"/>
                </a:lnTo>
                <a:lnTo>
                  <a:pt x="47971" y="72195"/>
                </a:lnTo>
                <a:lnTo>
                  <a:pt x="52936" y="75753"/>
                </a:lnTo>
                <a:lnTo>
                  <a:pt x="58151" y="79077"/>
                </a:lnTo>
                <a:lnTo>
                  <a:pt x="63532" y="82245"/>
                </a:lnTo>
                <a:lnTo>
                  <a:pt x="69025" y="85310"/>
                </a:lnTo>
                <a:lnTo>
                  <a:pt x="80208" y="91256"/>
                </a:lnTo>
                <a:lnTo>
                  <a:pt x="91528" y="97073"/>
                </a:lnTo>
                <a:lnTo>
                  <a:pt x="96262" y="99958"/>
                </a:lnTo>
                <a:lnTo>
                  <a:pt x="100369" y="102834"/>
                </a:lnTo>
                <a:lnTo>
                  <a:pt x="104061" y="105703"/>
                </a:lnTo>
                <a:lnTo>
                  <a:pt x="109379" y="107616"/>
                </a:lnTo>
                <a:lnTo>
                  <a:pt x="115782" y="108892"/>
                </a:lnTo>
                <a:lnTo>
                  <a:pt x="122908" y="109742"/>
                </a:lnTo>
                <a:lnTo>
                  <a:pt x="130516" y="111261"/>
                </a:lnTo>
                <a:lnTo>
                  <a:pt x="138446" y="113227"/>
                </a:lnTo>
                <a:lnTo>
                  <a:pt x="146590" y="115489"/>
                </a:lnTo>
                <a:lnTo>
                  <a:pt x="156782" y="116998"/>
                </a:lnTo>
                <a:lnTo>
                  <a:pt x="168339" y="118004"/>
                </a:lnTo>
                <a:lnTo>
                  <a:pt x="180806" y="118674"/>
                </a:lnTo>
                <a:lnTo>
                  <a:pt x="191975" y="120074"/>
                </a:lnTo>
                <a:lnTo>
                  <a:pt x="202279" y="121959"/>
                </a:lnTo>
                <a:lnTo>
                  <a:pt x="212005" y="124169"/>
                </a:lnTo>
                <a:lnTo>
                  <a:pt x="219442" y="125642"/>
                </a:lnTo>
                <a:lnTo>
                  <a:pt x="225352" y="126624"/>
                </a:lnTo>
                <a:lnTo>
                  <a:pt x="230245" y="127278"/>
                </a:lnTo>
                <a:lnTo>
                  <a:pt x="233507" y="126762"/>
                </a:lnTo>
                <a:lnTo>
                  <a:pt x="235681" y="125466"/>
                </a:lnTo>
                <a:lnTo>
                  <a:pt x="248603" y="1200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93"/>
          <p:cNvSpPr/>
          <p:nvPr/>
        </p:nvSpPr>
        <p:spPr>
          <a:xfrm>
            <a:off x="1708784" y="368617"/>
            <a:ext cx="162879" cy="222886"/>
          </a:xfrm>
          <a:custGeom>
            <a:avLst/>
            <a:gdLst/>
            <a:ahLst/>
            <a:cxnLst/>
            <a:rect l="0" t="0" r="0" b="0"/>
            <a:pathLst>
              <a:path w="162879" h="222886">
                <a:moveTo>
                  <a:pt x="162878" y="0"/>
                </a:moveTo>
                <a:lnTo>
                  <a:pt x="130795" y="64166"/>
                </a:lnTo>
                <a:lnTo>
                  <a:pt x="124344" y="75162"/>
                </a:lnTo>
                <a:lnTo>
                  <a:pt x="117186" y="86303"/>
                </a:lnTo>
                <a:lnTo>
                  <a:pt x="109557" y="97540"/>
                </a:lnTo>
                <a:lnTo>
                  <a:pt x="100661" y="109794"/>
                </a:lnTo>
                <a:lnTo>
                  <a:pt x="80616" y="136110"/>
                </a:lnTo>
                <a:lnTo>
                  <a:pt x="72794" y="146938"/>
                </a:lnTo>
                <a:lnTo>
                  <a:pt x="66627" y="156061"/>
                </a:lnTo>
                <a:lnTo>
                  <a:pt x="61563" y="164048"/>
                </a:lnTo>
                <a:lnTo>
                  <a:pt x="56282" y="170325"/>
                </a:lnTo>
                <a:lnTo>
                  <a:pt x="50857" y="175463"/>
                </a:lnTo>
                <a:lnTo>
                  <a:pt x="45335" y="179840"/>
                </a:lnTo>
                <a:lnTo>
                  <a:pt x="40701" y="183711"/>
                </a:lnTo>
                <a:lnTo>
                  <a:pt x="36659" y="187244"/>
                </a:lnTo>
                <a:lnTo>
                  <a:pt x="33012" y="190552"/>
                </a:lnTo>
                <a:lnTo>
                  <a:pt x="23880" y="199307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94"/>
          <p:cNvSpPr/>
          <p:nvPr/>
        </p:nvSpPr>
        <p:spPr>
          <a:xfrm>
            <a:off x="1580197" y="780097"/>
            <a:ext cx="240031" cy="42864"/>
          </a:xfrm>
          <a:custGeom>
            <a:avLst/>
            <a:gdLst/>
            <a:ahLst/>
            <a:cxnLst/>
            <a:rect l="0" t="0" r="0" b="0"/>
            <a:pathLst>
              <a:path w="240031" h="42864">
                <a:moveTo>
                  <a:pt x="0" y="42863"/>
                </a:moveTo>
                <a:lnTo>
                  <a:pt x="13652" y="38312"/>
                </a:lnTo>
                <a:lnTo>
                  <a:pt x="19579" y="36019"/>
                </a:lnTo>
                <a:lnTo>
                  <a:pt x="25435" y="33537"/>
                </a:lnTo>
                <a:lnTo>
                  <a:pt x="31244" y="30931"/>
                </a:lnTo>
                <a:lnTo>
                  <a:pt x="38927" y="29193"/>
                </a:lnTo>
                <a:lnTo>
                  <a:pt x="47859" y="28035"/>
                </a:lnTo>
                <a:lnTo>
                  <a:pt x="57623" y="27262"/>
                </a:lnTo>
                <a:lnTo>
                  <a:pt x="66038" y="25795"/>
                </a:lnTo>
                <a:lnTo>
                  <a:pt x="73553" y="23864"/>
                </a:lnTo>
                <a:lnTo>
                  <a:pt x="80468" y="21624"/>
                </a:lnTo>
                <a:lnTo>
                  <a:pt x="95555" y="19179"/>
                </a:lnTo>
                <a:lnTo>
                  <a:pt x="116091" y="16596"/>
                </a:lnTo>
                <a:lnTo>
                  <a:pt x="140259" y="13921"/>
                </a:lnTo>
                <a:lnTo>
                  <a:pt x="159228" y="12138"/>
                </a:lnTo>
                <a:lnTo>
                  <a:pt x="174732" y="10950"/>
                </a:lnTo>
                <a:lnTo>
                  <a:pt x="198626" y="9629"/>
                </a:lnTo>
                <a:lnTo>
                  <a:pt x="207665" y="9277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95"/>
          <p:cNvSpPr/>
          <p:nvPr/>
        </p:nvSpPr>
        <p:spPr>
          <a:xfrm>
            <a:off x="1665922" y="720090"/>
            <a:ext cx="25718" cy="231458"/>
          </a:xfrm>
          <a:custGeom>
            <a:avLst/>
            <a:gdLst/>
            <a:ahLst/>
            <a:cxnLst/>
            <a:rect l="0" t="0" r="0" b="0"/>
            <a:pathLst>
              <a:path w="25718" h="231458">
                <a:moveTo>
                  <a:pt x="0" y="0"/>
                </a:moveTo>
                <a:lnTo>
                  <a:pt x="4551" y="13652"/>
                </a:lnTo>
                <a:lnTo>
                  <a:pt x="5891" y="20531"/>
                </a:lnTo>
                <a:lnTo>
                  <a:pt x="6785" y="27975"/>
                </a:lnTo>
                <a:lnTo>
                  <a:pt x="7381" y="35795"/>
                </a:lnTo>
                <a:lnTo>
                  <a:pt x="8043" y="72424"/>
                </a:lnTo>
                <a:lnTo>
                  <a:pt x="8542" y="193108"/>
                </a:lnTo>
                <a:lnTo>
                  <a:pt x="9504" y="198271"/>
                </a:lnTo>
                <a:lnTo>
                  <a:pt x="11099" y="202665"/>
                </a:lnTo>
                <a:lnTo>
                  <a:pt x="13114" y="206548"/>
                </a:lnTo>
                <a:lnTo>
                  <a:pt x="14458" y="211041"/>
                </a:lnTo>
                <a:lnTo>
                  <a:pt x="15353" y="215941"/>
                </a:lnTo>
                <a:lnTo>
                  <a:pt x="16614" y="226860"/>
                </a:lnTo>
                <a:lnTo>
                  <a:pt x="25717" y="2314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96"/>
          <p:cNvSpPr/>
          <p:nvPr/>
        </p:nvSpPr>
        <p:spPr>
          <a:xfrm>
            <a:off x="1830499" y="672759"/>
            <a:ext cx="169752" cy="295934"/>
          </a:xfrm>
          <a:custGeom>
            <a:avLst/>
            <a:gdLst/>
            <a:ahLst/>
            <a:cxnLst/>
            <a:rect l="0" t="0" r="0" b="0"/>
            <a:pathLst>
              <a:path w="169752" h="295934">
                <a:moveTo>
                  <a:pt x="169751" y="21613"/>
                </a:moveTo>
                <a:lnTo>
                  <a:pt x="160649" y="12511"/>
                </a:lnTo>
                <a:lnTo>
                  <a:pt x="157015" y="9830"/>
                </a:lnTo>
                <a:lnTo>
                  <a:pt x="153640" y="8043"/>
                </a:lnTo>
                <a:lnTo>
                  <a:pt x="150438" y="6851"/>
                </a:lnTo>
                <a:lnTo>
                  <a:pt x="147351" y="5104"/>
                </a:lnTo>
                <a:lnTo>
                  <a:pt x="144339" y="2987"/>
                </a:lnTo>
                <a:lnTo>
                  <a:pt x="141380" y="623"/>
                </a:lnTo>
                <a:lnTo>
                  <a:pt x="138454" y="0"/>
                </a:lnTo>
                <a:lnTo>
                  <a:pt x="135551" y="537"/>
                </a:lnTo>
                <a:lnTo>
                  <a:pt x="132664" y="1847"/>
                </a:lnTo>
                <a:lnTo>
                  <a:pt x="128833" y="2721"/>
                </a:lnTo>
                <a:lnTo>
                  <a:pt x="124375" y="3303"/>
                </a:lnTo>
                <a:lnTo>
                  <a:pt x="119498" y="3691"/>
                </a:lnTo>
                <a:lnTo>
                  <a:pt x="115294" y="4903"/>
                </a:lnTo>
                <a:lnTo>
                  <a:pt x="111538" y="6663"/>
                </a:lnTo>
                <a:lnTo>
                  <a:pt x="108083" y="8789"/>
                </a:lnTo>
                <a:lnTo>
                  <a:pt x="103873" y="11159"/>
                </a:lnTo>
                <a:lnTo>
                  <a:pt x="94117" y="16332"/>
                </a:lnTo>
                <a:lnTo>
                  <a:pt x="88848" y="18092"/>
                </a:lnTo>
                <a:lnTo>
                  <a:pt x="83431" y="19266"/>
                </a:lnTo>
                <a:lnTo>
                  <a:pt x="77914" y="20048"/>
                </a:lnTo>
                <a:lnTo>
                  <a:pt x="71379" y="22475"/>
                </a:lnTo>
                <a:lnTo>
                  <a:pt x="64164" y="25998"/>
                </a:lnTo>
                <a:lnTo>
                  <a:pt x="56497" y="30251"/>
                </a:lnTo>
                <a:lnTo>
                  <a:pt x="50433" y="34992"/>
                </a:lnTo>
                <a:lnTo>
                  <a:pt x="45438" y="40057"/>
                </a:lnTo>
                <a:lnTo>
                  <a:pt x="41156" y="45339"/>
                </a:lnTo>
                <a:lnTo>
                  <a:pt x="37348" y="49813"/>
                </a:lnTo>
                <a:lnTo>
                  <a:pt x="33857" y="53748"/>
                </a:lnTo>
                <a:lnTo>
                  <a:pt x="27438" y="60660"/>
                </a:lnTo>
                <a:lnTo>
                  <a:pt x="21411" y="66907"/>
                </a:lnTo>
                <a:lnTo>
                  <a:pt x="18470" y="70859"/>
                </a:lnTo>
                <a:lnTo>
                  <a:pt x="15557" y="75399"/>
                </a:lnTo>
                <a:lnTo>
                  <a:pt x="12662" y="80330"/>
                </a:lnTo>
                <a:lnTo>
                  <a:pt x="9780" y="85523"/>
                </a:lnTo>
                <a:lnTo>
                  <a:pt x="4038" y="96372"/>
                </a:lnTo>
                <a:lnTo>
                  <a:pt x="850" y="105004"/>
                </a:lnTo>
                <a:lnTo>
                  <a:pt x="0" y="108640"/>
                </a:lnTo>
                <a:lnTo>
                  <a:pt x="386" y="112968"/>
                </a:lnTo>
                <a:lnTo>
                  <a:pt x="1596" y="117759"/>
                </a:lnTo>
                <a:lnTo>
                  <a:pt x="3355" y="122858"/>
                </a:lnTo>
                <a:lnTo>
                  <a:pt x="5310" y="131063"/>
                </a:lnTo>
                <a:lnTo>
                  <a:pt x="5831" y="134585"/>
                </a:lnTo>
                <a:lnTo>
                  <a:pt x="7131" y="136933"/>
                </a:lnTo>
                <a:lnTo>
                  <a:pt x="8950" y="138498"/>
                </a:lnTo>
                <a:lnTo>
                  <a:pt x="11115" y="139541"/>
                </a:lnTo>
                <a:lnTo>
                  <a:pt x="16061" y="140701"/>
                </a:lnTo>
                <a:lnTo>
                  <a:pt x="18713" y="141010"/>
                </a:lnTo>
                <a:lnTo>
                  <a:pt x="21434" y="141216"/>
                </a:lnTo>
                <a:lnTo>
                  <a:pt x="24200" y="141353"/>
                </a:lnTo>
                <a:lnTo>
                  <a:pt x="26997" y="141445"/>
                </a:lnTo>
                <a:lnTo>
                  <a:pt x="29814" y="140553"/>
                </a:lnTo>
                <a:lnTo>
                  <a:pt x="32645" y="139007"/>
                </a:lnTo>
                <a:lnTo>
                  <a:pt x="35484" y="137023"/>
                </a:lnTo>
                <a:lnTo>
                  <a:pt x="39282" y="134748"/>
                </a:lnTo>
                <a:lnTo>
                  <a:pt x="43719" y="132279"/>
                </a:lnTo>
                <a:lnTo>
                  <a:pt x="48582" y="129680"/>
                </a:lnTo>
                <a:lnTo>
                  <a:pt x="73629" y="116921"/>
                </a:lnTo>
                <a:lnTo>
                  <a:pt x="81857" y="110869"/>
                </a:lnTo>
                <a:lnTo>
                  <a:pt x="89247" y="103977"/>
                </a:lnTo>
                <a:lnTo>
                  <a:pt x="102539" y="89652"/>
                </a:lnTo>
                <a:lnTo>
                  <a:pt x="114796" y="76935"/>
                </a:lnTo>
                <a:lnTo>
                  <a:pt x="119779" y="70877"/>
                </a:lnTo>
                <a:lnTo>
                  <a:pt x="124054" y="64933"/>
                </a:lnTo>
                <a:lnTo>
                  <a:pt x="127856" y="59066"/>
                </a:lnTo>
                <a:lnTo>
                  <a:pt x="133248" y="53249"/>
                </a:lnTo>
                <a:lnTo>
                  <a:pt x="139701" y="47466"/>
                </a:lnTo>
                <a:lnTo>
                  <a:pt x="146860" y="41706"/>
                </a:lnTo>
                <a:lnTo>
                  <a:pt x="151632" y="36913"/>
                </a:lnTo>
                <a:lnTo>
                  <a:pt x="156936" y="29048"/>
                </a:lnTo>
                <a:lnTo>
                  <a:pt x="158350" y="27522"/>
                </a:lnTo>
                <a:lnTo>
                  <a:pt x="159292" y="27458"/>
                </a:lnTo>
                <a:lnTo>
                  <a:pt x="159921" y="28367"/>
                </a:lnTo>
                <a:lnTo>
                  <a:pt x="160340" y="32783"/>
                </a:lnTo>
                <a:lnTo>
                  <a:pt x="160619" y="39537"/>
                </a:lnTo>
                <a:lnTo>
                  <a:pt x="160806" y="47850"/>
                </a:lnTo>
                <a:lnTo>
                  <a:pt x="159977" y="57202"/>
                </a:lnTo>
                <a:lnTo>
                  <a:pt x="158473" y="67246"/>
                </a:lnTo>
                <a:lnTo>
                  <a:pt x="156517" y="77753"/>
                </a:lnTo>
                <a:lnTo>
                  <a:pt x="154261" y="86662"/>
                </a:lnTo>
                <a:lnTo>
                  <a:pt x="151804" y="94507"/>
                </a:lnTo>
                <a:lnTo>
                  <a:pt x="149214" y="101641"/>
                </a:lnTo>
                <a:lnTo>
                  <a:pt x="146534" y="111160"/>
                </a:lnTo>
                <a:lnTo>
                  <a:pt x="143795" y="122269"/>
                </a:lnTo>
                <a:lnTo>
                  <a:pt x="141017" y="134437"/>
                </a:lnTo>
                <a:lnTo>
                  <a:pt x="138212" y="145406"/>
                </a:lnTo>
                <a:lnTo>
                  <a:pt x="135390" y="155577"/>
                </a:lnTo>
                <a:lnTo>
                  <a:pt x="132556" y="165215"/>
                </a:lnTo>
                <a:lnTo>
                  <a:pt x="129714" y="173545"/>
                </a:lnTo>
                <a:lnTo>
                  <a:pt x="126867" y="181004"/>
                </a:lnTo>
                <a:lnTo>
                  <a:pt x="124017" y="187881"/>
                </a:lnTo>
                <a:lnTo>
                  <a:pt x="120211" y="195323"/>
                </a:lnTo>
                <a:lnTo>
                  <a:pt x="115769" y="203142"/>
                </a:lnTo>
                <a:lnTo>
                  <a:pt x="110903" y="211213"/>
                </a:lnTo>
                <a:lnTo>
                  <a:pt x="107659" y="218498"/>
                </a:lnTo>
                <a:lnTo>
                  <a:pt x="105496" y="225259"/>
                </a:lnTo>
                <a:lnTo>
                  <a:pt x="104054" y="231672"/>
                </a:lnTo>
                <a:lnTo>
                  <a:pt x="102140" y="236900"/>
                </a:lnTo>
                <a:lnTo>
                  <a:pt x="97474" y="245249"/>
                </a:lnTo>
                <a:lnTo>
                  <a:pt x="94765" y="252134"/>
                </a:lnTo>
                <a:lnTo>
                  <a:pt x="93561" y="259322"/>
                </a:lnTo>
                <a:lnTo>
                  <a:pt x="93240" y="263906"/>
                </a:lnTo>
                <a:lnTo>
                  <a:pt x="93026" y="268866"/>
                </a:lnTo>
                <a:lnTo>
                  <a:pt x="91931" y="273126"/>
                </a:lnTo>
                <a:lnTo>
                  <a:pt x="88174" y="280399"/>
                </a:lnTo>
                <a:lnTo>
                  <a:pt x="85869" y="286807"/>
                </a:lnTo>
                <a:lnTo>
                  <a:pt x="92598" y="2959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97"/>
          <p:cNvSpPr/>
          <p:nvPr/>
        </p:nvSpPr>
        <p:spPr>
          <a:xfrm>
            <a:off x="2343546" y="720090"/>
            <a:ext cx="239634" cy="127828"/>
          </a:xfrm>
          <a:custGeom>
            <a:avLst/>
            <a:gdLst/>
            <a:ahLst/>
            <a:cxnLst/>
            <a:rect l="0" t="0" r="0" b="0"/>
            <a:pathLst>
              <a:path w="239634" h="127828">
                <a:moveTo>
                  <a:pt x="51038" y="0"/>
                </a:moveTo>
                <a:lnTo>
                  <a:pt x="46488" y="18203"/>
                </a:lnTo>
                <a:lnTo>
                  <a:pt x="45147" y="24518"/>
                </a:lnTo>
                <a:lnTo>
                  <a:pt x="44253" y="29680"/>
                </a:lnTo>
                <a:lnTo>
                  <a:pt x="43658" y="34074"/>
                </a:lnTo>
                <a:lnTo>
                  <a:pt x="42308" y="37956"/>
                </a:lnTo>
                <a:lnTo>
                  <a:pt x="40455" y="41496"/>
                </a:lnTo>
                <a:lnTo>
                  <a:pt x="38268" y="44809"/>
                </a:lnTo>
                <a:lnTo>
                  <a:pt x="35857" y="48922"/>
                </a:lnTo>
                <a:lnTo>
                  <a:pt x="33298" y="53570"/>
                </a:lnTo>
                <a:lnTo>
                  <a:pt x="30639" y="58573"/>
                </a:lnTo>
                <a:lnTo>
                  <a:pt x="27914" y="62861"/>
                </a:lnTo>
                <a:lnTo>
                  <a:pt x="25145" y="66672"/>
                </a:lnTo>
                <a:lnTo>
                  <a:pt x="22346" y="70165"/>
                </a:lnTo>
                <a:lnTo>
                  <a:pt x="19527" y="73447"/>
                </a:lnTo>
                <a:lnTo>
                  <a:pt x="16696" y="76587"/>
                </a:lnTo>
                <a:lnTo>
                  <a:pt x="13856" y="79633"/>
                </a:lnTo>
                <a:lnTo>
                  <a:pt x="11963" y="83568"/>
                </a:lnTo>
                <a:lnTo>
                  <a:pt x="10700" y="88097"/>
                </a:lnTo>
                <a:lnTo>
                  <a:pt x="9859" y="93021"/>
                </a:lnTo>
                <a:lnTo>
                  <a:pt x="8345" y="97257"/>
                </a:lnTo>
                <a:lnTo>
                  <a:pt x="6384" y="101032"/>
                </a:lnTo>
                <a:lnTo>
                  <a:pt x="943" y="109386"/>
                </a:lnTo>
                <a:lnTo>
                  <a:pt x="496" y="111976"/>
                </a:lnTo>
                <a:lnTo>
                  <a:pt x="199" y="115608"/>
                </a:lnTo>
                <a:lnTo>
                  <a:pt x="0" y="119934"/>
                </a:lnTo>
                <a:lnTo>
                  <a:pt x="820" y="122819"/>
                </a:lnTo>
                <a:lnTo>
                  <a:pt x="2320" y="124741"/>
                </a:lnTo>
                <a:lnTo>
                  <a:pt x="4272" y="126023"/>
                </a:lnTo>
                <a:lnTo>
                  <a:pt x="8981" y="127448"/>
                </a:lnTo>
                <a:lnTo>
                  <a:pt x="11570" y="127827"/>
                </a:lnTo>
                <a:lnTo>
                  <a:pt x="16154" y="127128"/>
                </a:lnTo>
                <a:lnTo>
                  <a:pt x="22067" y="125709"/>
                </a:lnTo>
                <a:lnTo>
                  <a:pt x="28867" y="123811"/>
                </a:lnTo>
                <a:lnTo>
                  <a:pt x="35305" y="121593"/>
                </a:lnTo>
                <a:lnTo>
                  <a:pt x="41502" y="119162"/>
                </a:lnTo>
                <a:lnTo>
                  <a:pt x="47538" y="116589"/>
                </a:lnTo>
                <a:lnTo>
                  <a:pt x="54420" y="114873"/>
                </a:lnTo>
                <a:lnTo>
                  <a:pt x="61865" y="113729"/>
                </a:lnTo>
                <a:lnTo>
                  <a:pt x="69686" y="112967"/>
                </a:lnTo>
                <a:lnTo>
                  <a:pt x="76805" y="111506"/>
                </a:lnTo>
                <a:lnTo>
                  <a:pt x="83456" y="109580"/>
                </a:lnTo>
                <a:lnTo>
                  <a:pt x="112370" y="99644"/>
                </a:lnTo>
                <a:lnTo>
                  <a:pt x="162597" y="82835"/>
                </a:lnTo>
                <a:lnTo>
                  <a:pt x="172083" y="79988"/>
                </a:lnTo>
                <a:lnTo>
                  <a:pt x="192784" y="74285"/>
                </a:lnTo>
                <a:lnTo>
                  <a:pt x="200780" y="72383"/>
                </a:lnTo>
                <a:lnTo>
                  <a:pt x="207064" y="71115"/>
                </a:lnTo>
                <a:lnTo>
                  <a:pt x="212205" y="70270"/>
                </a:lnTo>
                <a:lnTo>
                  <a:pt x="216586" y="68754"/>
                </a:lnTo>
                <a:lnTo>
                  <a:pt x="220458" y="66791"/>
                </a:lnTo>
                <a:lnTo>
                  <a:pt x="227301" y="63022"/>
                </a:lnTo>
                <a:lnTo>
                  <a:pt x="233518" y="61347"/>
                </a:lnTo>
                <a:lnTo>
                  <a:pt x="235556" y="59948"/>
                </a:lnTo>
                <a:lnTo>
                  <a:pt x="236915" y="58063"/>
                </a:lnTo>
                <a:lnTo>
                  <a:pt x="239633" y="514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98"/>
          <p:cNvSpPr/>
          <p:nvPr/>
        </p:nvSpPr>
        <p:spPr>
          <a:xfrm>
            <a:off x="2480309" y="668655"/>
            <a:ext cx="42864" cy="300038"/>
          </a:xfrm>
          <a:custGeom>
            <a:avLst/>
            <a:gdLst/>
            <a:ahLst/>
            <a:cxnLst/>
            <a:rect l="0" t="0" r="0" b="0"/>
            <a:pathLst>
              <a:path w="42864" h="300038">
                <a:moveTo>
                  <a:pt x="42863" y="0"/>
                </a:moveTo>
                <a:lnTo>
                  <a:pt x="42863" y="51124"/>
                </a:lnTo>
                <a:lnTo>
                  <a:pt x="41910" y="62658"/>
                </a:lnTo>
                <a:lnTo>
                  <a:pt x="40323" y="73204"/>
                </a:lnTo>
                <a:lnTo>
                  <a:pt x="38312" y="83093"/>
                </a:lnTo>
                <a:lnTo>
                  <a:pt x="36971" y="92542"/>
                </a:lnTo>
                <a:lnTo>
                  <a:pt x="36078" y="101700"/>
                </a:lnTo>
                <a:lnTo>
                  <a:pt x="35482" y="110662"/>
                </a:lnTo>
                <a:lnTo>
                  <a:pt x="33180" y="125210"/>
                </a:lnTo>
                <a:lnTo>
                  <a:pt x="22743" y="179974"/>
                </a:lnTo>
                <a:lnTo>
                  <a:pt x="20877" y="192372"/>
                </a:lnTo>
                <a:lnTo>
                  <a:pt x="19633" y="202543"/>
                </a:lnTo>
                <a:lnTo>
                  <a:pt x="17852" y="213134"/>
                </a:lnTo>
                <a:lnTo>
                  <a:pt x="15711" y="224004"/>
                </a:lnTo>
                <a:lnTo>
                  <a:pt x="13332" y="235061"/>
                </a:lnTo>
                <a:lnTo>
                  <a:pt x="11746" y="243384"/>
                </a:lnTo>
                <a:lnTo>
                  <a:pt x="10688" y="249886"/>
                </a:lnTo>
                <a:lnTo>
                  <a:pt x="9983" y="255173"/>
                </a:lnTo>
                <a:lnTo>
                  <a:pt x="8560" y="260603"/>
                </a:lnTo>
                <a:lnTo>
                  <a:pt x="6660" y="266128"/>
                </a:lnTo>
                <a:lnTo>
                  <a:pt x="4440" y="271716"/>
                </a:lnTo>
                <a:lnTo>
                  <a:pt x="2960" y="277346"/>
                </a:lnTo>
                <a:lnTo>
                  <a:pt x="1973" y="283005"/>
                </a:lnTo>
                <a:lnTo>
                  <a:pt x="0" y="3000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99"/>
          <p:cNvSpPr/>
          <p:nvPr/>
        </p:nvSpPr>
        <p:spPr>
          <a:xfrm>
            <a:off x="2617469" y="694372"/>
            <a:ext cx="154307" cy="204031"/>
          </a:xfrm>
          <a:custGeom>
            <a:avLst/>
            <a:gdLst/>
            <a:ahLst/>
            <a:cxnLst/>
            <a:rect l="0" t="0" r="0" b="0"/>
            <a:pathLst>
              <a:path w="154307" h="204031">
                <a:moveTo>
                  <a:pt x="0" y="0"/>
                </a:moveTo>
                <a:lnTo>
                  <a:pt x="9102" y="9102"/>
                </a:lnTo>
                <a:lnTo>
                  <a:pt x="11783" y="12735"/>
                </a:lnTo>
                <a:lnTo>
                  <a:pt x="13571" y="16110"/>
                </a:lnTo>
                <a:lnTo>
                  <a:pt x="14762" y="19313"/>
                </a:lnTo>
                <a:lnTo>
                  <a:pt x="20990" y="37472"/>
                </a:lnTo>
                <a:lnTo>
                  <a:pt x="22566" y="45937"/>
                </a:lnTo>
                <a:lnTo>
                  <a:pt x="23617" y="55389"/>
                </a:lnTo>
                <a:lnTo>
                  <a:pt x="24317" y="65501"/>
                </a:lnTo>
                <a:lnTo>
                  <a:pt x="25737" y="74147"/>
                </a:lnTo>
                <a:lnTo>
                  <a:pt x="27635" y="81817"/>
                </a:lnTo>
                <a:lnTo>
                  <a:pt x="37527" y="112364"/>
                </a:lnTo>
                <a:lnTo>
                  <a:pt x="42163" y="120629"/>
                </a:lnTo>
                <a:lnTo>
                  <a:pt x="48111" y="128997"/>
                </a:lnTo>
                <a:lnTo>
                  <a:pt x="54934" y="137433"/>
                </a:lnTo>
                <a:lnTo>
                  <a:pt x="61388" y="144962"/>
                </a:lnTo>
                <a:lnTo>
                  <a:pt x="67595" y="151886"/>
                </a:lnTo>
                <a:lnTo>
                  <a:pt x="82894" y="168193"/>
                </a:lnTo>
                <a:lnTo>
                  <a:pt x="96596" y="182237"/>
                </a:lnTo>
                <a:lnTo>
                  <a:pt x="100592" y="185309"/>
                </a:lnTo>
                <a:lnTo>
                  <a:pt x="105162" y="188309"/>
                </a:lnTo>
                <a:lnTo>
                  <a:pt x="110113" y="191262"/>
                </a:lnTo>
                <a:lnTo>
                  <a:pt x="116272" y="194183"/>
                </a:lnTo>
                <a:lnTo>
                  <a:pt x="123235" y="197083"/>
                </a:lnTo>
                <a:lnTo>
                  <a:pt x="141289" y="204030"/>
                </a:lnTo>
                <a:lnTo>
                  <a:pt x="143723" y="203647"/>
                </a:lnTo>
                <a:lnTo>
                  <a:pt x="146298" y="202440"/>
                </a:lnTo>
                <a:lnTo>
                  <a:pt x="154306" y="1971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00"/>
          <p:cNvSpPr/>
          <p:nvPr/>
        </p:nvSpPr>
        <p:spPr>
          <a:xfrm>
            <a:off x="2583179" y="702945"/>
            <a:ext cx="180024" cy="205741"/>
          </a:xfrm>
          <a:custGeom>
            <a:avLst/>
            <a:gdLst/>
            <a:ahLst/>
            <a:cxnLst/>
            <a:rect l="0" t="0" r="0" b="0"/>
            <a:pathLst>
              <a:path w="180024" h="205741">
                <a:moveTo>
                  <a:pt x="180023" y="0"/>
                </a:moveTo>
                <a:lnTo>
                  <a:pt x="170921" y="9101"/>
                </a:lnTo>
                <a:lnTo>
                  <a:pt x="166335" y="14640"/>
                </a:lnTo>
                <a:lnTo>
                  <a:pt x="161373" y="21190"/>
                </a:lnTo>
                <a:lnTo>
                  <a:pt x="156160" y="28414"/>
                </a:lnTo>
                <a:lnTo>
                  <a:pt x="151731" y="34182"/>
                </a:lnTo>
                <a:lnTo>
                  <a:pt x="147827" y="38981"/>
                </a:lnTo>
                <a:lnTo>
                  <a:pt x="144272" y="43132"/>
                </a:lnTo>
                <a:lnTo>
                  <a:pt x="132701" y="57904"/>
                </a:lnTo>
                <a:lnTo>
                  <a:pt x="125615" y="67178"/>
                </a:lnTo>
                <a:lnTo>
                  <a:pt x="118986" y="75265"/>
                </a:lnTo>
                <a:lnTo>
                  <a:pt x="112662" y="82562"/>
                </a:lnTo>
                <a:lnTo>
                  <a:pt x="106541" y="89331"/>
                </a:lnTo>
                <a:lnTo>
                  <a:pt x="100555" y="96701"/>
                </a:lnTo>
                <a:lnTo>
                  <a:pt x="94659" y="104472"/>
                </a:lnTo>
                <a:lnTo>
                  <a:pt x="88824" y="112511"/>
                </a:lnTo>
                <a:lnTo>
                  <a:pt x="83028" y="119774"/>
                </a:lnTo>
                <a:lnTo>
                  <a:pt x="77260" y="126522"/>
                </a:lnTo>
                <a:lnTo>
                  <a:pt x="71509" y="132925"/>
                </a:lnTo>
                <a:lnTo>
                  <a:pt x="63865" y="140052"/>
                </a:lnTo>
                <a:lnTo>
                  <a:pt x="54960" y="147660"/>
                </a:lnTo>
                <a:lnTo>
                  <a:pt x="45212" y="155590"/>
                </a:lnTo>
                <a:lnTo>
                  <a:pt x="37762" y="162782"/>
                </a:lnTo>
                <a:lnTo>
                  <a:pt x="31842" y="169481"/>
                </a:lnTo>
                <a:lnTo>
                  <a:pt x="26943" y="175852"/>
                </a:lnTo>
                <a:lnTo>
                  <a:pt x="21772" y="182005"/>
                </a:lnTo>
                <a:lnTo>
                  <a:pt x="16420" y="188011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01"/>
          <p:cNvSpPr/>
          <p:nvPr/>
        </p:nvSpPr>
        <p:spPr>
          <a:xfrm>
            <a:off x="2874644" y="728662"/>
            <a:ext cx="257176" cy="25719"/>
          </a:xfrm>
          <a:custGeom>
            <a:avLst/>
            <a:gdLst/>
            <a:ahLst/>
            <a:cxnLst/>
            <a:rect l="0" t="0" r="0" b="0"/>
            <a:pathLst>
              <a:path w="257176" h="25719">
                <a:moveTo>
                  <a:pt x="0" y="25718"/>
                </a:moveTo>
                <a:lnTo>
                  <a:pt x="18204" y="21167"/>
                </a:lnTo>
                <a:lnTo>
                  <a:pt x="26424" y="19826"/>
                </a:lnTo>
                <a:lnTo>
                  <a:pt x="34761" y="18932"/>
                </a:lnTo>
                <a:lnTo>
                  <a:pt x="43177" y="18337"/>
                </a:lnTo>
                <a:lnTo>
                  <a:pt x="55455" y="16987"/>
                </a:lnTo>
                <a:lnTo>
                  <a:pt x="107448" y="10537"/>
                </a:lnTo>
                <a:lnTo>
                  <a:pt x="155705" y="5318"/>
                </a:lnTo>
                <a:lnTo>
                  <a:pt x="188583" y="2364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02"/>
          <p:cNvSpPr/>
          <p:nvPr/>
        </p:nvSpPr>
        <p:spPr>
          <a:xfrm>
            <a:off x="2934652" y="668655"/>
            <a:ext cx="51436" cy="188596"/>
          </a:xfrm>
          <a:custGeom>
            <a:avLst/>
            <a:gdLst/>
            <a:ahLst/>
            <a:cxnLst/>
            <a:rect l="0" t="0" r="0" b="0"/>
            <a:pathLst>
              <a:path w="51436" h="188596">
                <a:moveTo>
                  <a:pt x="0" y="0"/>
                </a:moveTo>
                <a:lnTo>
                  <a:pt x="0" y="9101"/>
                </a:lnTo>
                <a:lnTo>
                  <a:pt x="952" y="12735"/>
                </a:lnTo>
                <a:lnTo>
                  <a:pt x="2540" y="16110"/>
                </a:lnTo>
                <a:lnTo>
                  <a:pt x="4551" y="19312"/>
                </a:lnTo>
                <a:lnTo>
                  <a:pt x="6844" y="23352"/>
                </a:lnTo>
                <a:lnTo>
                  <a:pt x="11932" y="32921"/>
                </a:lnTo>
                <a:lnTo>
                  <a:pt x="14622" y="40045"/>
                </a:lnTo>
                <a:lnTo>
                  <a:pt x="17368" y="48604"/>
                </a:lnTo>
                <a:lnTo>
                  <a:pt x="20151" y="58120"/>
                </a:lnTo>
                <a:lnTo>
                  <a:pt x="22007" y="66369"/>
                </a:lnTo>
                <a:lnTo>
                  <a:pt x="23244" y="73773"/>
                </a:lnTo>
                <a:lnTo>
                  <a:pt x="24068" y="80615"/>
                </a:lnTo>
                <a:lnTo>
                  <a:pt x="25570" y="87080"/>
                </a:lnTo>
                <a:lnTo>
                  <a:pt x="27524" y="93296"/>
                </a:lnTo>
                <a:lnTo>
                  <a:pt x="29780" y="99345"/>
                </a:lnTo>
                <a:lnTo>
                  <a:pt x="32236" y="105282"/>
                </a:lnTo>
                <a:lnTo>
                  <a:pt x="34826" y="111145"/>
                </a:lnTo>
                <a:lnTo>
                  <a:pt x="37505" y="116959"/>
                </a:lnTo>
                <a:lnTo>
                  <a:pt x="39290" y="121788"/>
                </a:lnTo>
                <a:lnTo>
                  <a:pt x="40481" y="125959"/>
                </a:lnTo>
                <a:lnTo>
                  <a:pt x="41275" y="129693"/>
                </a:lnTo>
                <a:lnTo>
                  <a:pt x="41804" y="136944"/>
                </a:lnTo>
                <a:lnTo>
                  <a:pt x="42157" y="146541"/>
                </a:lnTo>
                <a:lnTo>
                  <a:pt x="42723" y="173409"/>
                </a:lnTo>
                <a:lnTo>
                  <a:pt x="43722" y="176565"/>
                </a:lnTo>
                <a:lnTo>
                  <a:pt x="45340" y="179623"/>
                </a:lnTo>
                <a:lnTo>
                  <a:pt x="51435" y="1885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03"/>
          <p:cNvSpPr/>
          <p:nvPr/>
        </p:nvSpPr>
        <p:spPr>
          <a:xfrm>
            <a:off x="3174682" y="600075"/>
            <a:ext cx="25552" cy="248603"/>
          </a:xfrm>
          <a:custGeom>
            <a:avLst/>
            <a:gdLst/>
            <a:ahLst/>
            <a:cxnLst/>
            <a:rect l="0" t="0" r="0" b="0"/>
            <a:pathLst>
              <a:path w="25552" h="248603">
                <a:moveTo>
                  <a:pt x="0" y="0"/>
                </a:moveTo>
                <a:lnTo>
                  <a:pt x="9102" y="13652"/>
                </a:lnTo>
                <a:lnTo>
                  <a:pt x="12735" y="18626"/>
                </a:lnTo>
                <a:lnTo>
                  <a:pt x="16110" y="22895"/>
                </a:lnTo>
                <a:lnTo>
                  <a:pt x="19313" y="26693"/>
                </a:lnTo>
                <a:lnTo>
                  <a:pt x="21448" y="30178"/>
                </a:lnTo>
                <a:lnTo>
                  <a:pt x="22871" y="33453"/>
                </a:lnTo>
                <a:lnTo>
                  <a:pt x="23820" y="36590"/>
                </a:lnTo>
                <a:lnTo>
                  <a:pt x="24452" y="40585"/>
                </a:lnTo>
                <a:lnTo>
                  <a:pt x="24874" y="45154"/>
                </a:lnTo>
                <a:lnTo>
                  <a:pt x="25155" y="50105"/>
                </a:lnTo>
                <a:lnTo>
                  <a:pt x="25551" y="102581"/>
                </a:lnTo>
                <a:lnTo>
                  <a:pt x="24654" y="121727"/>
                </a:lnTo>
                <a:lnTo>
                  <a:pt x="23104" y="139254"/>
                </a:lnTo>
                <a:lnTo>
                  <a:pt x="21118" y="155701"/>
                </a:lnTo>
                <a:lnTo>
                  <a:pt x="18841" y="171428"/>
                </a:lnTo>
                <a:lnTo>
                  <a:pt x="12038" y="212506"/>
                </a:lnTo>
                <a:lnTo>
                  <a:pt x="10883" y="220728"/>
                </a:lnTo>
                <a:lnTo>
                  <a:pt x="17145" y="2486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04"/>
          <p:cNvSpPr/>
          <p:nvPr/>
        </p:nvSpPr>
        <p:spPr>
          <a:xfrm>
            <a:off x="3307516" y="597617"/>
            <a:ext cx="208262" cy="224001"/>
          </a:xfrm>
          <a:custGeom>
            <a:avLst/>
            <a:gdLst/>
            <a:ahLst/>
            <a:cxnLst/>
            <a:rect l="0" t="0" r="0" b="0"/>
            <a:pathLst>
              <a:path w="208262" h="224001">
                <a:moveTo>
                  <a:pt x="98623" y="11030"/>
                </a:moveTo>
                <a:lnTo>
                  <a:pt x="103174" y="1928"/>
                </a:lnTo>
                <a:lnTo>
                  <a:pt x="103563" y="200"/>
                </a:lnTo>
                <a:lnTo>
                  <a:pt x="102869" y="0"/>
                </a:lnTo>
                <a:lnTo>
                  <a:pt x="101453" y="819"/>
                </a:lnTo>
                <a:lnTo>
                  <a:pt x="97341" y="1729"/>
                </a:lnTo>
                <a:lnTo>
                  <a:pt x="94911" y="1972"/>
                </a:lnTo>
                <a:lnTo>
                  <a:pt x="92338" y="3086"/>
                </a:lnTo>
                <a:lnTo>
                  <a:pt x="86940" y="6864"/>
                </a:lnTo>
                <a:lnTo>
                  <a:pt x="83215" y="8253"/>
                </a:lnTo>
                <a:lnTo>
                  <a:pt x="78826" y="9179"/>
                </a:lnTo>
                <a:lnTo>
                  <a:pt x="73995" y="9796"/>
                </a:lnTo>
                <a:lnTo>
                  <a:pt x="69822" y="11160"/>
                </a:lnTo>
                <a:lnTo>
                  <a:pt x="66088" y="13021"/>
                </a:lnTo>
                <a:lnTo>
                  <a:pt x="62646" y="15215"/>
                </a:lnTo>
                <a:lnTo>
                  <a:pt x="57493" y="17630"/>
                </a:lnTo>
                <a:lnTo>
                  <a:pt x="51201" y="20193"/>
                </a:lnTo>
                <a:lnTo>
                  <a:pt x="44148" y="22853"/>
                </a:lnTo>
                <a:lnTo>
                  <a:pt x="38494" y="25580"/>
                </a:lnTo>
                <a:lnTo>
                  <a:pt x="33773" y="28350"/>
                </a:lnTo>
                <a:lnTo>
                  <a:pt x="29672" y="31149"/>
                </a:lnTo>
                <a:lnTo>
                  <a:pt x="25033" y="35873"/>
                </a:lnTo>
                <a:lnTo>
                  <a:pt x="20036" y="41879"/>
                </a:lnTo>
                <a:lnTo>
                  <a:pt x="14799" y="48741"/>
                </a:lnTo>
                <a:lnTo>
                  <a:pt x="11308" y="54268"/>
                </a:lnTo>
                <a:lnTo>
                  <a:pt x="8981" y="58906"/>
                </a:lnTo>
                <a:lnTo>
                  <a:pt x="7429" y="62949"/>
                </a:lnTo>
                <a:lnTo>
                  <a:pt x="5442" y="67551"/>
                </a:lnTo>
                <a:lnTo>
                  <a:pt x="694" y="77743"/>
                </a:lnTo>
                <a:lnTo>
                  <a:pt x="0" y="82175"/>
                </a:lnTo>
                <a:lnTo>
                  <a:pt x="490" y="86083"/>
                </a:lnTo>
                <a:lnTo>
                  <a:pt x="1768" y="89640"/>
                </a:lnTo>
                <a:lnTo>
                  <a:pt x="5729" y="96133"/>
                </a:lnTo>
                <a:lnTo>
                  <a:pt x="8119" y="99198"/>
                </a:lnTo>
                <a:lnTo>
                  <a:pt x="10665" y="101241"/>
                </a:lnTo>
                <a:lnTo>
                  <a:pt x="13314" y="102603"/>
                </a:lnTo>
                <a:lnTo>
                  <a:pt x="16033" y="103511"/>
                </a:lnTo>
                <a:lnTo>
                  <a:pt x="22608" y="105069"/>
                </a:lnTo>
                <a:lnTo>
                  <a:pt x="42614" y="109340"/>
                </a:lnTo>
                <a:lnTo>
                  <a:pt x="54616" y="112765"/>
                </a:lnTo>
                <a:lnTo>
                  <a:pt x="67381" y="116953"/>
                </a:lnTo>
                <a:lnTo>
                  <a:pt x="112984" y="132812"/>
                </a:lnTo>
                <a:lnTo>
                  <a:pt x="121532" y="136033"/>
                </a:lnTo>
                <a:lnTo>
                  <a:pt x="129136" y="139133"/>
                </a:lnTo>
                <a:lnTo>
                  <a:pt x="136110" y="142152"/>
                </a:lnTo>
                <a:lnTo>
                  <a:pt x="144569" y="145117"/>
                </a:lnTo>
                <a:lnTo>
                  <a:pt x="154019" y="148046"/>
                </a:lnTo>
                <a:lnTo>
                  <a:pt x="164129" y="150952"/>
                </a:lnTo>
                <a:lnTo>
                  <a:pt x="171822" y="153841"/>
                </a:lnTo>
                <a:lnTo>
                  <a:pt x="177902" y="156720"/>
                </a:lnTo>
                <a:lnTo>
                  <a:pt x="182908" y="159592"/>
                </a:lnTo>
                <a:lnTo>
                  <a:pt x="187198" y="162459"/>
                </a:lnTo>
                <a:lnTo>
                  <a:pt x="191011" y="165322"/>
                </a:lnTo>
                <a:lnTo>
                  <a:pt x="194505" y="168184"/>
                </a:lnTo>
                <a:lnTo>
                  <a:pt x="197787" y="171997"/>
                </a:lnTo>
                <a:lnTo>
                  <a:pt x="200927" y="176444"/>
                </a:lnTo>
                <a:lnTo>
                  <a:pt x="203973" y="181313"/>
                </a:lnTo>
                <a:lnTo>
                  <a:pt x="206004" y="185512"/>
                </a:lnTo>
                <a:lnTo>
                  <a:pt x="207358" y="189264"/>
                </a:lnTo>
                <a:lnTo>
                  <a:pt x="208261" y="192718"/>
                </a:lnTo>
                <a:lnTo>
                  <a:pt x="207910" y="195973"/>
                </a:lnTo>
                <a:lnTo>
                  <a:pt x="206724" y="199095"/>
                </a:lnTo>
                <a:lnTo>
                  <a:pt x="204980" y="202129"/>
                </a:lnTo>
                <a:lnTo>
                  <a:pt x="201913" y="205104"/>
                </a:lnTo>
                <a:lnTo>
                  <a:pt x="197963" y="208041"/>
                </a:lnTo>
                <a:lnTo>
                  <a:pt x="193425" y="210950"/>
                </a:lnTo>
                <a:lnTo>
                  <a:pt x="188495" y="212890"/>
                </a:lnTo>
                <a:lnTo>
                  <a:pt x="183303" y="214184"/>
                </a:lnTo>
                <a:lnTo>
                  <a:pt x="177936" y="215046"/>
                </a:lnTo>
                <a:lnTo>
                  <a:pt x="172454" y="216573"/>
                </a:lnTo>
                <a:lnTo>
                  <a:pt x="166894" y="218544"/>
                </a:lnTo>
                <a:lnTo>
                  <a:pt x="161282" y="220810"/>
                </a:lnTo>
                <a:lnTo>
                  <a:pt x="156588" y="222321"/>
                </a:lnTo>
                <a:lnTo>
                  <a:pt x="152507" y="223328"/>
                </a:lnTo>
                <a:lnTo>
                  <a:pt x="148833" y="224000"/>
                </a:lnTo>
                <a:lnTo>
                  <a:pt x="144479" y="223495"/>
                </a:lnTo>
                <a:lnTo>
                  <a:pt x="139672" y="222206"/>
                </a:lnTo>
                <a:lnTo>
                  <a:pt x="134561" y="220394"/>
                </a:lnTo>
                <a:lnTo>
                  <a:pt x="129249" y="219186"/>
                </a:lnTo>
                <a:lnTo>
                  <a:pt x="123804" y="218381"/>
                </a:lnTo>
                <a:lnTo>
                  <a:pt x="118268" y="217844"/>
                </a:lnTo>
                <a:lnTo>
                  <a:pt x="112672" y="216533"/>
                </a:lnTo>
                <a:lnTo>
                  <a:pt x="107037" y="214707"/>
                </a:lnTo>
                <a:lnTo>
                  <a:pt x="101375" y="212537"/>
                </a:lnTo>
                <a:lnTo>
                  <a:pt x="96648" y="210138"/>
                </a:lnTo>
                <a:lnTo>
                  <a:pt x="92544" y="207586"/>
                </a:lnTo>
                <a:lnTo>
                  <a:pt x="88855" y="204933"/>
                </a:lnTo>
                <a:lnTo>
                  <a:pt x="84492" y="202211"/>
                </a:lnTo>
                <a:lnTo>
                  <a:pt x="79677" y="199444"/>
                </a:lnTo>
                <a:lnTo>
                  <a:pt x="74563" y="196647"/>
                </a:lnTo>
                <a:lnTo>
                  <a:pt x="70200" y="193830"/>
                </a:lnTo>
                <a:lnTo>
                  <a:pt x="66340" y="190999"/>
                </a:lnTo>
                <a:lnTo>
                  <a:pt x="62813" y="188159"/>
                </a:lnTo>
                <a:lnTo>
                  <a:pt x="60463" y="185314"/>
                </a:lnTo>
                <a:lnTo>
                  <a:pt x="58895" y="182464"/>
                </a:lnTo>
                <a:lnTo>
                  <a:pt x="57851" y="179612"/>
                </a:lnTo>
                <a:lnTo>
                  <a:pt x="57154" y="174853"/>
                </a:lnTo>
                <a:lnTo>
                  <a:pt x="56690" y="168823"/>
                </a:lnTo>
                <a:lnTo>
                  <a:pt x="56380" y="161945"/>
                </a:lnTo>
                <a:lnTo>
                  <a:pt x="57126" y="156408"/>
                </a:lnTo>
                <a:lnTo>
                  <a:pt x="58576" y="151763"/>
                </a:lnTo>
                <a:lnTo>
                  <a:pt x="60495" y="147715"/>
                </a:lnTo>
                <a:lnTo>
                  <a:pt x="61775" y="143111"/>
                </a:lnTo>
                <a:lnTo>
                  <a:pt x="62628" y="138136"/>
                </a:lnTo>
                <a:lnTo>
                  <a:pt x="63196" y="132915"/>
                </a:lnTo>
                <a:lnTo>
                  <a:pt x="66433" y="126577"/>
                </a:lnTo>
                <a:lnTo>
                  <a:pt x="71448" y="119494"/>
                </a:lnTo>
                <a:lnTo>
                  <a:pt x="77649" y="111914"/>
                </a:lnTo>
                <a:lnTo>
                  <a:pt x="82735" y="104956"/>
                </a:lnTo>
                <a:lnTo>
                  <a:pt x="87079" y="98412"/>
                </a:lnTo>
                <a:lnTo>
                  <a:pt x="90927" y="92145"/>
                </a:lnTo>
                <a:lnTo>
                  <a:pt x="94445" y="87014"/>
                </a:lnTo>
                <a:lnTo>
                  <a:pt x="97743" y="82641"/>
                </a:lnTo>
                <a:lnTo>
                  <a:pt x="100894" y="78773"/>
                </a:lnTo>
                <a:lnTo>
                  <a:pt x="103947" y="73337"/>
                </a:lnTo>
                <a:lnTo>
                  <a:pt x="106935" y="66856"/>
                </a:lnTo>
                <a:lnTo>
                  <a:pt x="109880" y="59677"/>
                </a:lnTo>
                <a:lnTo>
                  <a:pt x="111843" y="53939"/>
                </a:lnTo>
                <a:lnTo>
                  <a:pt x="113151" y="49161"/>
                </a:lnTo>
                <a:lnTo>
                  <a:pt x="114024" y="45023"/>
                </a:lnTo>
                <a:lnTo>
                  <a:pt x="115558" y="42265"/>
                </a:lnTo>
                <a:lnTo>
                  <a:pt x="117533" y="40426"/>
                </a:lnTo>
                <a:lnTo>
                  <a:pt x="124341" y="367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05"/>
          <p:cNvSpPr/>
          <p:nvPr/>
        </p:nvSpPr>
        <p:spPr>
          <a:xfrm>
            <a:off x="2751862" y="1568767"/>
            <a:ext cx="234226" cy="81695"/>
          </a:xfrm>
          <a:custGeom>
            <a:avLst/>
            <a:gdLst/>
            <a:ahLst/>
            <a:cxnLst/>
            <a:rect l="0" t="0" r="0" b="0"/>
            <a:pathLst>
              <a:path w="234226" h="81695">
                <a:moveTo>
                  <a:pt x="71347" y="0"/>
                </a:moveTo>
                <a:lnTo>
                  <a:pt x="66797" y="9102"/>
                </a:lnTo>
                <a:lnTo>
                  <a:pt x="64504" y="12735"/>
                </a:lnTo>
                <a:lnTo>
                  <a:pt x="62022" y="16110"/>
                </a:lnTo>
                <a:lnTo>
                  <a:pt x="59416" y="19313"/>
                </a:lnTo>
                <a:lnTo>
                  <a:pt x="55773" y="25258"/>
                </a:lnTo>
                <a:lnTo>
                  <a:pt x="51440" y="33031"/>
                </a:lnTo>
                <a:lnTo>
                  <a:pt x="46646" y="42023"/>
                </a:lnTo>
                <a:lnTo>
                  <a:pt x="41545" y="48970"/>
                </a:lnTo>
                <a:lnTo>
                  <a:pt x="36239" y="54554"/>
                </a:lnTo>
                <a:lnTo>
                  <a:pt x="30797" y="59230"/>
                </a:lnTo>
                <a:lnTo>
                  <a:pt x="26216" y="63299"/>
                </a:lnTo>
                <a:lnTo>
                  <a:pt x="18587" y="70360"/>
                </a:lnTo>
                <a:lnTo>
                  <a:pt x="15219" y="72624"/>
                </a:lnTo>
                <a:lnTo>
                  <a:pt x="8936" y="75140"/>
                </a:lnTo>
                <a:lnTo>
                  <a:pt x="5928" y="76763"/>
                </a:lnTo>
                <a:lnTo>
                  <a:pt x="2969" y="78798"/>
                </a:lnTo>
                <a:lnTo>
                  <a:pt x="45" y="81107"/>
                </a:lnTo>
                <a:lnTo>
                  <a:pt x="0" y="81694"/>
                </a:lnTo>
                <a:lnTo>
                  <a:pt x="8086" y="78921"/>
                </a:lnTo>
                <a:lnTo>
                  <a:pt x="14021" y="77939"/>
                </a:lnTo>
                <a:lnTo>
                  <a:pt x="17890" y="76724"/>
                </a:lnTo>
                <a:lnTo>
                  <a:pt x="22374" y="74962"/>
                </a:lnTo>
                <a:lnTo>
                  <a:pt x="27269" y="72835"/>
                </a:lnTo>
                <a:lnTo>
                  <a:pt x="32437" y="71416"/>
                </a:lnTo>
                <a:lnTo>
                  <a:pt x="37787" y="70471"/>
                </a:lnTo>
                <a:lnTo>
                  <a:pt x="43259" y="69841"/>
                </a:lnTo>
                <a:lnTo>
                  <a:pt x="51669" y="68468"/>
                </a:lnTo>
                <a:lnTo>
                  <a:pt x="73714" y="64403"/>
                </a:lnTo>
                <a:lnTo>
                  <a:pt x="84355" y="61985"/>
                </a:lnTo>
                <a:lnTo>
                  <a:pt x="94307" y="59421"/>
                </a:lnTo>
                <a:lnTo>
                  <a:pt x="103799" y="56759"/>
                </a:lnTo>
                <a:lnTo>
                  <a:pt x="112031" y="54984"/>
                </a:lnTo>
                <a:lnTo>
                  <a:pt x="119425" y="53801"/>
                </a:lnTo>
                <a:lnTo>
                  <a:pt x="126259" y="53013"/>
                </a:lnTo>
                <a:lnTo>
                  <a:pt x="167734" y="47352"/>
                </a:lnTo>
                <a:lnTo>
                  <a:pt x="179420" y="44903"/>
                </a:lnTo>
                <a:lnTo>
                  <a:pt x="188163" y="42318"/>
                </a:lnTo>
                <a:lnTo>
                  <a:pt x="194945" y="39642"/>
                </a:lnTo>
                <a:lnTo>
                  <a:pt x="200418" y="37858"/>
                </a:lnTo>
                <a:lnTo>
                  <a:pt x="205020" y="36669"/>
                </a:lnTo>
                <a:lnTo>
                  <a:pt x="209040" y="35876"/>
                </a:lnTo>
                <a:lnTo>
                  <a:pt x="212672" y="34395"/>
                </a:lnTo>
                <a:lnTo>
                  <a:pt x="216047" y="32455"/>
                </a:lnTo>
                <a:lnTo>
                  <a:pt x="219248" y="30209"/>
                </a:lnTo>
                <a:lnTo>
                  <a:pt x="225346" y="27714"/>
                </a:lnTo>
                <a:lnTo>
                  <a:pt x="234225" y="257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06"/>
          <p:cNvSpPr/>
          <p:nvPr/>
        </p:nvSpPr>
        <p:spPr>
          <a:xfrm>
            <a:off x="2848927" y="1500187"/>
            <a:ext cx="51436" cy="282894"/>
          </a:xfrm>
          <a:custGeom>
            <a:avLst/>
            <a:gdLst/>
            <a:ahLst/>
            <a:cxnLst/>
            <a:rect l="0" t="0" r="0" b="0"/>
            <a:pathLst>
              <a:path w="51436" h="282894">
                <a:moveTo>
                  <a:pt x="51435" y="0"/>
                </a:moveTo>
                <a:lnTo>
                  <a:pt x="51435" y="28414"/>
                </a:lnTo>
                <a:lnTo>
                  <a:pt x="50482" y="37993"/>
                </a:lnTo>
                <a:lnTo>
                  <a:pt x="48895" y="49141"/>
                </a:lnTo>
                <a:lnTo>
                  <a:pt x="44591" y="74228"/>
                </a:lnTo>
                <a:lnTo>
                  <a:pt x="39503" y="101253"/>
                </a:lnTo>
                <a:lnTo>
                  <a:pt x="37765" y="115127"/>
                </a:lnTo>
                <a:lnTo>
                  <a:pt x="36607" y="129139"/>
                </a:lnTo>
                <a:lnTo>
                  <a:pt x="35835" y="143242"/>
                </a:lnTo>
                <a:lnTo>
                  <a:pt x="34367" y="159313"/>
                </a:lnTo>
                <a:lnTo>
                  <a:pt x="30197" y="194948"/>
                </a:lnTo>
                <a:lnTo>
                  <a:pt x="27751" y="208070"/>
                </a:lnTo>
                <a:lnTo>
                  <a:pt x="25168" y="217771"/>
                </a:lnTo>
                <a:lnTo>
                  <a:pt x="22494" y="225191"/>
                </a:lnTo>
                <a:lnTo>
                  <a:pt x="19758" y="232042"/>
                </a:lnTo>
                <a:lnTo>
                  <a:pt x="16982" y="238515"/>
                </a:lnTo>
                <a:lnTo>
                  <a:pt x="14179" y="244735"/>
                </a:lnTo>
                <a:lnTo>
                  <a:pt x="12310" y="249834"/>
                </a:lnTo>
                <a:lnTo>
                  <a:pt x="11064" y="254186"/>
                </a:lnTo>
                <a:lnTo>
                  <a:pt x="9680" y="261562"/>
                </a:lnTo>
                <a:lnTo>
                  <a:pt x="9065" y="268015"/>
                </a:lnTo>
                <a:lnTo>
                  <a:pt x="7948" y="271069"/>
                </a:lnTo>
                <a:lnTo>
                  <a:pt x="6251" y="274058"/>
                </a:lnTo>
                <a:lnTo>
                  <a:pt x="0" y="2828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07"/>
          <p:cNvSpPr/>
          <p:nvPr/>
        </p:nvSpPr>
        <p:spPr>
          <a:xfrm>
            <a:off x="2994660" y="1577340"/>
            <a:ext cx="180023" cy="154067"/>
          </a:xfrm>
          <a:custGeom>
            <a:avLst/>
            <a:gdLst/>
            <a:ahLst/>
            <a:cxnLst/>
            <a:rect l="0" t="0" r="0" b="0"/>
            <a:pathLst>
              <a:path w="180023" h="154067">
                <a:moveTo>
                  <a:pt x="0" y="0"/>
                </a:moveTo>
                <a:lnTo>
                  <a:pt x="7380" y="0"/>
                </a:lnTo>
                <a:lnTo>
                  <a:pt x="7778" y="952"/>
                </a:lnTo>
                <a:lnTo>
                  <a:pt x="8219" y="4550"/>
                </a:lnTo>
                <a:lnTo>
                  <a:pt x="8415" y="9325"/>
                </a:lnTo>
                <a:lnTo>
                  <a:pt x="8502" y="15574"/>
                </a:lnTo>
                <a:lnTo>
                  <a:pt x="8541" y="24702"/>
                </a:lnTo>
                <a:lnTo>
                  <a:pt x="9504" y="28850"/>
                </a:lnTo>
                <a:lnTo>
                  <a:pt x="11098" y="32568"/>
                </a:lnTo>
                <a:lnTo>
                  <a:pt x="13114" y="36000"/>
                </a:lnTo>
                <a:lnTo>
                  <a:pt x="15410" y="40192"/>
                </a:lnTo>
                <a:lnTo>
                  <a:pt x="20501" y="49930"/>
                </a:lnTo>
                <a:lnTo>
                  <a:pt x="23192" y="54242"/>
                </a:lnTo>
                <a:lnTo>
                  <a:pt x="25939" y="58068"/>
                </a:lnTo>
                <a:lnTo>
                  <a:pt x="28722" y="61572"/>
                </a:lnTo>
                <a:lnTo>
                  <a:pt x="30578" y="65813"/>
                </a:lnTo>
                <a:lnTo>
                  <a:pt x="31815" y="70545"/>
                </a:lnTo>
                <a:lnTo>
                  <a:pt x="32640" y="75605"/>
                </a:lnTo>
                <a:lnTo>
                  <a:pt x="34142" y="79931"/>
                </a:lnTo>
                <a:lnTo>
                  <a:pt x="36096" y="83767"/>
                </a:lnTo>
                <a:lnTo>
                  <a:pt x="38351" y="87277"/>
                </a:lnTo>
                <a:lnTo>
                  <a:pt x="41760" y="91522"/>
                </a:lnTo>
                <a:lnTo>
                  <a:pt x="45937" y="96257"/>
                </a:lnTo>
                <a:lnTo>
                  <a:pt x="54706" y="105646"/>
                </a:lnTo>
                <a:lnTo>
                  <a:pt x="61779" y="112993"/>
                </a:lnTo>
                <a:lnTo>
                  <a:pt x="67855" y="117239"/>
                </a:lnTo>
                <a:lnTo>
                  <a:pt x="75717" y="121974"/>
                </a:lnTo>
                <a:lnTo>
                  <a:pt x="84768" y="127036"/>
                </a:lnTo>
                <a:lnTo>
                  <a:pt x="93659" y="131363"/>
                </a:lnTo>
                <a:lnTo>
                  <a:pt x="102444" y="135200"/>
                </a:lnTo>
                <a:lnTo>
                  <a:pt x="111159" y="138711"/>
                </a:lnTo>
                <a:lnTo>
                  <a:pt x="128461" y="145151"/>
                </a:lnTo>
                <a:lnTo>
                  <a:pt x="137075" y="148203"/>
                </a:lnTo>
                <a:lnTo>
                  <a:pt x="143771" y="150236"/>
                </a:lnTo>
                <a:lnTo>
                  <a:pt x="149187" y="151593"/>
                </a:lnTo>
                <a:lnTo>
                  <a:pt x="153750" y="152497"/>
                </a:lnTo>
                <a:lnTo>
                  <a:pt x="158698" y="153099"/>
                </a:lnTo>
                <a:lnTo>
                  <a:pt x="163901" y="153501"/>
                </a:lnTo>
                <a:lnTo>
                  <a:pt x="175245" y="154066"/>
                </a:lnTo>
                <a:lnTo>
                  <a:pt x="180022" y="1457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08"/>
          <p:cNvSpPr/>
          <p:nvPr/>
        </p:nvSpPr>
        <p:spPr>
          <a:xfrm>
            <a:off x="2926079" y="1577340"/>
            <a:ext cx="231459" cy="205741"/>
          </a:xfrm>
          <a:custGeom>
            <a:avLst/>
            <a:gdLst/>
            <a:ahLst/>
            <a:cxnLst/>
            <a:rect l="0" t="0" r="0" b="0"/>
            <a:pathLst>
              <a:path w="231459" h="205741">
                <a:moveTo>
                  <a:pt x="231458" y="0"/>
                </a:moveTo>
                <a:lnTo>
                  <a:pt x="222356" y="13652"/>
                </a:lnTo>
                <a:lnTo>
                  <a:pt x="218723" y="19579"/>
                </a:lnTo>
                <a:lnTo>
                  <a:pt x="215348" y="25435"/>
                </a:lnTo>
                <a:lnTo>
                  <a:pt x="212145" y="31244"/>
                </a:lnTo>
                <a:lnTo>
                  <a:pt x="208105" y="37022"/>
                </a:lnTo>
                <a:lnTo>
                  <a:pt x="203507" y="42778"/>
                </a:lnTo>
                <a:lnTo>
                  <a:pt x="198537" y="48521"/>
                </a:lnTo>
                <a:lnTo>
                  <a:pt x="192365" y="54255"/>
                </a:lnTo>
                <a:lnTo>
                  <a:pt x="185394" y="59982"/>
                </a:lnTo>
                <a:lnTo>
                  <a:pt x="177888" y="65706"/>
                </a:lnTo>
                <a:lnTo>
                  <a:pt x="170027" y="72379"/>
                </a:lnTo>
                <a:lnTo>
                  <a:pt x="161929" y="79685"/>
                </a:lnTo>
                <a:lnTo>
                  <a:pt x="153673" y="87413"/>
                </a:lnTo>
                <a:lnTo>
                  <a:pt x="145311" y="94470"/>
                </a:lnTo>
                <a:lnTo>
                  <a:pt x="136879" y="101080"/>
                </a:lnTo>
                <a:lnTo>
                  <a:pt x="128401" y="107392"/>
                </a:lnTo>
                <a:lnTo>
                  <a:pt x="118938" y="112552"/>
                </a:lnTo>
                <a:lnTo>
                  <a:pt x="108820" y="116944"/>
                </a:lnTo>
                <a:lnTo>
                  <a:pt x="98264" y="120825"/>
                </a:lnTo>
                <a:lnTo>
                  <a:pt x="89322" y="125318"/>
                </a:lnTo>
                <a:lnTo>
                  <a:pt x="81456" y="130217"/>
                </a:lnTo>
                <a:lnTo>
                  <a:pt x="46041" y="156320"/>
                </a:lnTo>
                <a:lnTo>
                  <a:pt x="38314" y="162316"/>
                </a:lnTo>
                <a:lnTo>
                  <a:pt x="32211" y="167265"/>
                </a:lnTo>
                <a:lnTo>
                  <a:pt x="27189" y="171517"/>
                </a:lnTo>
                <a:lnTo>
                  <a:pt x="22889" y="175305"/>
                </a:lnTo>
                <a:lnTo>
                  <a:pt x="15571" y="182053"/>
                </a:lnTo>
                <a:lnTo>
                  <a:pt x="6095" y="191207"/>
                </a:lnTo>
                <a:lnTo>
                  <a:pt x="4064" y="194146"/>
                </a:lnTo>
                <a:lnTo>
                  <a:pt x="2709" y="197058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09"/>
          <p:cNvSpPr/>
          <p:nvPr/>
        </p:nvSpPr>
        <p:spPr>
          <a:xfrm>
            <a:off x="1811654" y="1586297"/>
            <a:ext cx="308611" cy="291081"/>
          </a:xfrm>
          <a:custGeom>
            <a:avLst/>
            <a:gdLst/>
            <a:ahLst/>
            <a:cxnLst/>
            <a:rect l="0" t="0" r="0" b="0"/>
            <a:pathLst>
              <a:path w="308611" h="291081">
                <a:moveTo>
                  <a:pt x="308610" y="25333"/>
                </a:moveTo>
                <a:lnTo>
                  <a:pt x="308610" y="17952"/>
                </a:lnTo>
                <a:lnTo>
                  <a:pt x="303531" y="17290"/>
                </a:lnTo>
                <a:lnTo>
                  <a:pt x="299509" y="17113"/>
                </a:lnTo>
                <a:lnTo>
                  <a:pt x="257442" y="16865"/>
                </a:lnTo>
                <a:lnTo>
                  <a:pt x="235446" y="17782"/>
                </a:lnTo>
                <a:lnTo>
                  <a:pt x="183065" y="21342"/>
                </a:lnTo>
                <a:lnTo>
                  <a:pt x="163954" y="21720"/>
                </a:lnTo>
                <a:lnTo>
                  <a:pt x="150260" y="21019"/>
                </a:lnTo>
                <a:lnTo>
                  <a:pt x="140179" y="19599"/>
                </a:lnTo>
                <a:lnTo>
                  <a:pt x="131552" y="18653"/>
                </a:lnTo>
                <a:lnTo>
                  <a:pt x="123897" y="18022"/>
                </a:lnTo>
                <a:lnTo>
                  <a:pt x="111263" y="17321"/>
                </a:lnTo>
                <a:lnTo>
                  <a:pt x="102473" y="17009"/>
                </a:lnTo>
                <a:lnTo>
                  <a:pt x="94986" y="15974"/>
                </a:lnTo>
                <a:lnTo>
                  <a:pt x="73966" y="12283"/>
                </a:lnTo>
                <a:lnTo>
                  <a:pt x="63598" y="10918"/>
                </a:lnTo>
                <a:lnTo>
                  <a:pt x="53829" y="10008"/>
                </a:lnTo>
                <a:lnTo>
                  <a:pt x="44459" y="9401"/>
                </a:lnTo>
                <a:lnTo>
                  <a:pt x="37259" y="8044"/>
                </a:lnTo>
                <a:lnTo>
                  <a:pt x="31507" y="6187"/>
                </a:lnTo>
                <a:lnTo>
                  <a:pt x="19982" y="913"/>
                </a:lnTo>
                <a:lnTo>
                  <a:pt x="13435" y="0"/>
                </a:lnTo>
                <a:lnTo>
                  <a:pt x="10862" y="824"/>
                </a:lnTo>
                <a:lnTo>
                  <a:pt x="1619" y="7030"/>
                </a:lnTo>
                <a:lnTo>
                  <a:pt x="720" y="12753"/>
                </a:lnTo>
                <a:lnTo>
                  <a:pt x="142" y="22848"/>
                </a:lnTo>
                <a:lnTo>
                  <a:pt x="29" y="31686"/>
                </a:lnTo>
                <a:lnTo>
                  <a:pt x="0" y="170792"/>
                </a:lnTo>
                <a:lnTo>
                  <a:pt x="953" y="175645"/>
                </a:lnTo>
                <a:lnTo>
                  <a:pt x="2540" y="180786"/>
                </a:lnTo>
                <a:lnTo>
                  <a:pt x="4552" y="186118"/>
                </a:lnTo>
                <a:lnTo>
                  <a:pt x="6786" y="194583"/>
                </a:lnTo>
                <a:lnTo>
                  <a:pt x="7779" y="203425"/>
                </a:lnTo>
                <a:lnTo>
                  <a:pt x="8043" y="209783"/>
                </a:lnTo>
                <a:lnTo>
                  <a:pt x="8468" y="231418"/>
                </a:lnTo>
                <a:lnTo>
                  <a:pt x="8542" y="246309"/>
                </a:lnTo>
                <a:lnTo>
                  <a:pt x="9505" y="250755"/>
                </a:lnTo>
                <a:lnTo>
                  <a:pt x="13115" y="258235"/>
                </a:lnTo>
                <a:lnTo>
                  <a:pt x="15354" y="267275"/>
                </a:lnTo>
                <a:lnTo>
                  <a:pt x="15951" y="272353"/>
                </a:lnTo>
                <a:lnTo>
                  <a:pt x="16615" y="280534"/>
                </a:lnTo>
                <a:lnTo>
                  <a:pt x="16791" y="284049"/>
                </a:lnTo>
                <a:lnTo>
                  <a:pt x="17862" y="286393"/>
                </a:lnTo>
                <a:lnTo>
                  <a:pt x="19528" y="287955"/>
                </a:lnTo>
                <a:lnTo>
                  <a:pt x="25718" y="2910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10"/>
          <p:cNvSpPr/>
          <p:nvPr/>
        </p:nvSpPr>
        <p:spPr>
          <a:xfrm>
            <a:off x="2783296" y="3506152"/>
            <a:ext cx="312414" cy="420053"/>
          </a:xfrm>
          <a:custGeom>
            <a:avLst/>
            <a:gdLst/>
            <a:ahLst/>
            <a:cxnLst/>
            <a:rect l="0" t="0" r="0" b="0"/>
            <a:pathLst>
              <a:path w="312414" h="420053">
                <a:moveTo>
                  <a:pt x="245654" y="0"/>
                </a:moveTo>
                <a:lnTo>
                  <a:pt x="222899" y="0"/>
                </a:lnTo>
                <a:lnTo>
                  <a:pt x="215244" y="1905"/>
                </a:lnTo>
                <a:lnTo>
                  <a:pt x="209188" y="5080"/>
                </a:lnTo>
                <a:lnTo>
                  <a:pt x="204198" y="9102"/>
                </a:lnTo>
                <a:lnTo>
                  <a:pt x="198966" y="12735"/>
                </a:lnTo>
                <a:lnTo>
                  <a:pt x="193574" y="16110"/>
                </a:lnTo>
                <a:lnTo>
                  <a:pt x="188074" y="19313"/>
                </a:lnTo>
                <a:lnTo>
                  <a:pt x="176883" y="25411"/>
                </a:lnTo>
                <a:lnTo>
                  <a:pt x="171231" y="28371"/>
                </a:lnTo>
                <a:lnTo>
                  <a:pt x="165559" y="32249"/>
                </a:lnTo>
                <a:lnTo>
                  <a:pt x="159872" y="36739"/>
                </a:lnTo>
                <a:lnTo>
                  <a:pt x="154176" y="41638"/>
                </a:lnTo>
                <a:lnTo>
                  <a:pt x="148473" y="46809"/>
                </a:lnTo>
                <a:lnTo>
                  <a:pt x="137057" y="57634"/>
                </a:lnTo>
                <a:lnTo>
                  <a:pt x="102778" y="91483"/>
                </a:lnTo>
                <a:lnTo>
                  <a:pt x="97063" y="98136"/>
                </a:lnTo>
                <a:lnTo>
                  <a:pt x="91348" y="105429"/>
                </a:lnTo>
                <a:lnTo>
                  <a:pt x="85633" y="113149"/>
                </a:lnTo>
                <a:lnTo>
                  <a:pt x="79918" y="120200"/>
                </a:lnTo>
                <a:lnTo>
                  <a:pt x="74204" y="126806"/>
                </a:lnTo>
                <a:lnTo>
                  <a:pt x="68489" y="133115"/>
                </a:lnTo>
                <a:lnTo>
                  <a:pt x="59916" y="143988"/>
                </a:lnTo>
                <a:lnTo>
                  <a:pt x="37691" y="173850"/>
                </a:lnTo>
                <a:lnTo>
                  <a:pt x="29860" y="187338"/>
                </a:lnTo>
                <a:lnTo>
                  <a:pt x="24638" y="199187"/>
                </a:lnTo>
                <a:lnTo>
                  <a:pt x="21158" y="209944"/>
                </a:lnTo>
                <a:lnTo>
                  <a:pt x="16932" y="221877"/>
                </a:lnTo>
                <a:lnTo>
                  <a:pt x="7157" y="247837"/>
                </a:lnTo>
                <a:lnTo>
                  <a:pt x="3788" y="258570"/>
                </a:lnTo>
                <a:lnTo>
                  <a:pt x="1543" y="267630"/>
                </a:lnTo>
                <a:lnTo>
                  <a:pt x="45" y="275575"/>
                </a:lnTo>
                <a:lnTo>
                  <a:pt x="0" y="287539"/>
                </a:lnTo>
                <a:lnTo>
                  <a:pt x="922" y="302183"/>
                </a:lnTo>
                <a:lnTo>
                  <a:pt x="2489" y="318613"/>
                </a:lnTo>
                <a:lnTo>
                  <a:pt x="4486" y="331471"/>
                </a:lnTo>
                <a:lnTo>
                  <a:pt x="6770" y="341948"/>
                </a:lnTo>
                <a:lnTo>
                  <a:pt x="9245" y="350838"/>
                </a:lnTo>
                <a:lnTo>
                  <a:pt x="13753" y="359622"/>
                </a:lnTo>
                <a:lnTo>
                  <a:pt x="19616" y="368335"/>
                </a:lnTo>
                <a:lnTo>
                  <a:pt x="26382" y="377002"/>
                </a:lnTo>
                <a:lnTo>
                  <a:pt x="32797" y="384685"/>
                </a:lnTo>
                <a:lnTo>
                  <a:pt x="38979" y="391712"/>
                </a:lnTo>
                <a:lnTo>
                  <a:pt x="45006" y="398301"/>
                </a:lnTo>
                <a:lnTo>
                  <a:pt x="50928" y="403646"/>
                </a:lnTo>
                <a:lnTo>
                  <a:pt x="56782" y="408163"/>
                </a:lnTo>
                <a:lnTo>
                  <a:pt x="62589" y="412126"/>
                </a:lnTo>
                <a:lnTo>
                  <a:pt x="68365" y="414768"/>
                </a:lnTo>
                <a:lnTo>
                  <a:pt x="74122" y="416530"/>
                </a:lnTo>
                <a:lnTo>
                  <a:pt x="79864" y="417704"/>
                </a:lnTo>
                <a:lnTo>
                  <a:pt x="85597" y="418487"/>
                </a:lnTo>
                <a:lnTo>
                  <a:pt x="91324" y="419009"/>
                </a:lnTo>
                <a:lnTo>
                  <a:pt x="97047" y="419357"/>
                </a:lnTo>
                <a:lnTo>
                  <a:pt x="111026" y="419744"/>
                </a:lnTo>
                <a:lnTo>
                  <a:pt x="138733" y="419992"/>
                </a:lnTo>
                <a:lnTo>
                  <a:pt x="145798" y="419059"/>
                </a:lnTo>
                <a:lnTo>
                  <a:pt x="153366" y="417486"/>
                </a:lnTo>
                <a:lnTo>
                  <a:pt x="161268" y="415484"/>
                </a:lnTo>
                <a:lnTo>
                  <a:pt x="168442" y="412244"/>
                </a:lnTo>
                <a:lnTo>
                  <a:pt x="175129" y="408180"/>
                </a:lnTo>
                <a:lnTo>
                  <a:pt x="181492" y="403565"/>
                </a:lnTo>
                <a:lnTo>
                  <a:pt x="187639" y="399536"/>
                </a:lnTo>
                <a:lnTo>
                  <a:pt x="193642" y="395897"/>
                </a:lnTo>
                <a:lnTo>
                  <a:pt x="199549" y="392519"/>
                </a:lnTo>
                <a:lnTo>
                  <a:pt x="205392" y="388362"/>
                </a:lnTo>
                <a:lnTo>
                  <a:pt x="211193" y="383686"/>
                </a:lnTo>
                <a:lnTo>
                  <a:pt x="216965" y="378663"/>
                </a:lnTo>
                <a:lnTo>
                  <a:pt x="222718" y="373410"/>
                </a:lnTo>
                <a:lnTo>
                  <a:pt x="234190" y="362492"/>
                </a:lnTo>
                <a:lnTo>
                  <a:pt x="255909" y="341085"/>
                </a:lnTo>
                <a:lnTo>
                  <a:pt x="262016" y="334070"/>
                </a:lnTo>
                <a:lnTo>
                  <a:pt x="271341" y="321196"/>
                </a:lnTo>
                <a:lnTo>
                  <a:pt x="286496" y="298687"/>
                </a:lnTo>
                <a:lnTo>
                  <a:pt x="290980" y="291517"/>
                </a:lnTo>
                <a:lnTo>
                  <a:pt x="298501" y="278471"/>
                </a:lnTo>
                <a:lnTo>
                  <a:pt x="301840" y="270420"/>
                </a:lnTo>
                <a:lnTo>
                  <a:pt x="305019" y="261242"/>
                </a:lnTo>
                <a:lnTo>
                  <a:pt x="308090" y="251314"/>
                </a:lnTo>
                <a:lnTo>
                  <a:pt x="310138" y="242790"/>
                </a:lnTo>
                <a:lnTo>
                  <a:pt x="311503" y="235203"/>
                </a:lnTo>
                <a:lnTo>
                  <a:pt x="312413" y="228239"/>
                </a:lnTo>
                <a:lnTo>
                  <a:pt x="312067" y="222645"/>
                </a:lnTo>
                <a:lnTo>
                  <a:pt x="310885" y="217962"/>
                </a:lnTo>
                <a:lnTo>
                  <a:pt x="309143" y="213888"/>
                </a:lnTo>
                <a:lnTo>
                  <a:pt x="307030" y="211172"/>
                </a:lnTo>
                <a:lnTo>
                  <a:pt x="304669" y="209361"/>
                </a:lnTo>
                <a:lnTo>
                  <a:pt x="302142" y="208155"/>
                </a:lnTo>
                <a:lnTo>
                  <a:pt x="294254" y="206813"/>
                </a:lnTo>
                <a:lnTo>
                  <a:pt x="289484" y="206455"/>
                </a:lnTo>
                <a:lnTo>
                  <a:pt x="284399" y="206217"/>
                </a:lnTo>
                <a:lnTo>
                  <a:pt x="273668" y="205952"/>
                </a:lnTo>
                <a:lnTo>
                  <a:pt x="256918" y="205803"/>
                </a:lnTo>
                <a:lnTo>
                  <a:pt x="251258" y="206734"/>
                </a:lnTo>
                <a:lnTo>
                  <a:pt x="245580" y="208308"/>
                </a:lnTo>
                <a:lnTo>
                  <a:pt x="218228" y="217678"/>
                </a:lnTo>
                <a:lnTo>
                  <a:pt x="211178" y="221318"/>
                </a:lnTo>
                <a:lnTo>
                  <a:pt x="204572" y="225651"/>
                </a:lnTo>
                <a:lnTo>
                  <a:pt x="198263" y="230444"/>
                </a:lnTo>
                <a:lnTo>
                  <a:pt x="191200" y="236497"/>
                </a:lnTo>
                <a:lnTo>
                  <a:pt x="183634" y="243390"/>
                </a:lnTo>
                <a:lnTo>
                  <a:pt x="161872" y="264203"/>
                </a:lnTo>
                <a:lnTo>
                  <a:pt x="155509" y="270433"/>
                </a:lnTo>
                <a:lnTo>
                  <a:pt x="146505" y="278396"/>
                </a:lnTo>
                <a:lnTo>
                  <a:pt x="123800" y="297404"/>
                </a:lnTo>
                <a:lnTo>
                  <a:pt x="114888" y="305902"/>
                </a:lnTo>
                <a:lnTo>
                  <a:pt x="107994" y="313472"/>
                </a:lnTo>
                <a:lnTo>
                  <a:pt x="102446" y="320424"/>
                </a:lnTo>
                <a:lnTo>
                  <a:pt x="96841" y="330773"/>
                </a:lnTo>
                <a:lnTo>
                  <a:pt x="91200" y="343388"/>
                </a:lnTo>
                <a:lnTo>
                  <a:pt x="85535" y="357513"/>
                </a:lnTo>
                <a:lnTo>
                  <a:pt x="81758" y="368835"/>
                </a:lnTo>
                <a:lnTo>
                  <a:pt x="79240" y="378287"/>
                </a:lnTo>
                <a:lnTo>
                  <a:pt x="77561" y="386494"/>
                </a:lnTo>
                <a:lnTo>
                  <a:pt x="77394" y="392918"/>
                </a:lnTo>
                <a:lnTo>
                  <a:pt x="78236" y="398153"/>
                </a:lnTo>
                <a:lnTo>
                  <a:pt x="79749" y="402595"/>
                </a:lnTo>
                <a:lnTo>
                  <a:pt x="81711" y="405557"/>
                </a:lnTo>
                <a:lnTo>
                  <a:pt x="83971" y="407531"/>
                </a:lnTo>
                <a:lnTo>
                  <a:pt x="89974" y="410677"/>
                </a:lnTo>
                <a:lnTo>
                  <a:pt x="108493" y="4200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11"/>
          <p:cNvSpPr/>
          <p:nvPr/>
        </p:nvSpPr>
        <p:spPr>
          <a:xfrm>
            <a:off x="3243262" y="3651885"/>
            <a:ext cx="300039" cy="231458"/>
          </a:xfrm>
          <a:custGeom>
            <a:avLst/>
            <a:gdLst/>
            <a:ahLst/>
            <a:cxnLst/>
            <a:rect l="0" t="0" r="0" b="0"/>
            <a:pathLst>
              <a:path w="300039" h="231458">
                <a:moveTo>
                  <a:pt x="0" y="0"/>
                </a:moveTo>
                <a:lnTo>
                  <a:pt x="19313" y="19312"/>
                </a:lnTo>
                <a:lnTo>
                  <a:pt x="27951" y="25411"/>
                </a:lnTo>
                <a:lnTo>
                  <a:pt x="32922" y="28370"/>
                </a:lnTo>
                <a:lnTo>
                  <a:pt x="40997" y="34153"/>
                </a:lnTo>
                <a:lnTo>
                  <a:pt x="97098" y="76946"/>
                </a:lnTo>
                <a:lnTo>
                  <a:pt x="106642" y="84635"/>
                </a:lnTo>
                <a:lnTo>
                  <a:pt x="114910" y="91665"/>
                </a:lnTo>
                <a:lnTo>
                  <a:pt x="122327" y="98258"/>
                </a:lnTo>
                <a:lnTo>
                  <a:pt x="135844" y="107415"/>
                </a:lnTo>
                <a:lnTo>
                  <a:pt x="153427" y="118282"/>
                </a:lnTo>
                <a:lnTo>
                  <a:pt x="173722" y="130290"/>
                </a:lnTo>
                <a:lnTo>
                  <a:pt x="188205" y="140200"/>
                </a:lnTo>
                <a:lnTo>
                  <a:pt x="198812" y="148711"/>
                </a:lnTo>
                <a:lnTo>
                  <a:pt x="206837" y="156291"/>
                </a:lnTo>
                <a:lnTo>
                  <a:pt x="214091" y="162296"/>
                </a:lnTo>
                <a:lnTo>
                  <a:pt x="220832" y="167252"/>
                </a:lnTo>
                <a:lnTo>
                  <a:pt x="227231" y="171509"/>
                </a:lnTo>
                <a:lnTo>
                  <a:pt x="233403" y="176252"/>
                </a:lnTo>
                <a:lnTo>
                  <a:pt x="239422" y="181319"/>
                </a:lnTo>
                <a:lnTo>
                  <a:pt x="245340" y="186602"/>
                </a:lnTo>
                <a:lnTo>
                  <a:pt x="251190" y="191076"/>
                </a:lnTo>
                <a:lnTo>
                  <a:pt x="256995" y="195011"/>
                </a:lnTo>
                <a:lnTo>
                  <a:pt x="262770" y="198587"/>
                </a:lnTo>
                <a:lnTo>
                  <a:pt x="284550" y="212722"/>
                </a:lnTo>
                <a:lnTo>
                  <a:pt x="289713" y="217062"/>
                </a:lnTo>
                <a:lnTo>
                  <a:pt x="293155" y="220908"/>
                </a:lnTo>
                <a:lnTo>
                  <a:pt x="300038" y="2314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12"/>
          <p:cNvSpPr/>
          <p:nvPr/>
        </p:nvSpPr>
        <p:spPr>
          <a:xfrm>
            <a:off x="3217544" y="3626167"/>
            <a:ext cx="308611" cy="265749"/>
          </a:xfrm>
          <a:custGeom>
            <a:avLst/>
            <a:gdLst/>
            <a:ahLst/>
            <a:cxnLst/>
            <a:rect l="0" t="0" r="0" b="0"/>
            <a:pathLst>
              <a:path w="308611" h="265749">
                <a:moveTo>
                  <a:pt x="308610" y="0"/>
                </a:moveTo>
                <a:lnTo>
                  <a:pt x="290408" y="0"/>
                </a:lnTo>
                <a:lnTo>
                  <a:pt x="282188" y="1905"/>
                </a:lnTo>
                <a:lnTo>
                  <a:pt x="273850" y="5080"/>
                </a:lnTo>
                <a:lnTo>
                  <a:pt x="265434" y="9102"/>
                </a:lnTo>
                <a:lnTo>
                  <a:pt x="257919" y="13688"/>
                </a:lnTo>
                <a:lnTo>
                  <a:pt x="251004" y="18650"/>
                </a:lnTo>
                <a:lnTo>
                  <a:pt x="244489" y="23864"/>
                </a:lnTo>
                <a:lnTo>
                  <a:pt x="238240" y="29244"/>
                </a:lnTo>
                <a:lnTo>
                  <a:pt x="232169" y="34736"/>
                </a:lnTo>
                <a:lnTo>
                  <a:pt x="226217" y="40303"/>
                </a:lnTo>
                <a:lnTo>
                  <a:pt x="219391" y="47823"/>
                </a:lnTo>
                <a:lnTo>
                  <a:pt x="211984" y="56647"/>
                </a:lnTo>
                <a:lnTo>
                  <a:pt x="204188" y="66340"/>
                </a:lnTo>
                <a:lnTo>
                  <a:pt x="196133" y="75659"/>
                </a:lnTo>
                <a:lnTo>
                  <a:pt x="187905" y="84729"/>
                </a:lnTo>
                <a:lnTo>
                  <a:pt x="179563" y="93634"/>
                </a:lnTo>
                <a:lnTo>
                  <a:pt x="170191" y="102428"/>
                </a:lnTo>
                <a:lnTo>
                  <a:pt x="160134" y="111148"/>
                </a:lnTo>
                <a:lnTo>
                  <a:pt x="149619" y="119819"/>
                </a:lnTo>
                <a:lnTo>
                  <a:pt x="139751" y="129409"/>
                </a:lnTo>
                <a:lnTo>
                  <a:pt x="130315" y="139613"/>
                </a:lnTo>
                <a:lnTo>
                  <a:pt x="121167" y="150225"/>
                </a:lnTo>
                <a:lnTo>
                  <a:pt x="112210" y="160158"/>
                </a:lnTo>
                <a:lnTo>
                  <a:pt x="94639" y="178814"/>
                </a:lnTo>
                <a:lnTo>
                  <a:pt x="25418" y="248881"/>
                </a:lnTo>
                <a:lnTo>
                  <a:pt x="18282" y="253489"/>
                </a:lnTo>
                <a:lnTo>
                  <a:pt x="15046" y="254717"/>
                </a:lnTo>
                <a:lnTo>
                  <a:pt x="8910" y="258623"/>
                </a:lnTo>
                <a:lnTo>
                  <a:pt x="0" y="2657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13"/>
          <p:cNvSpPr/>
          <p:nvPr/>
        </p:nvSpPr>
        <p:spPr>
          <a:xfrm>
            <a:off x="3714750" y="3703320"/>
            <a:ext cx="377191" cy="17146"/>
          </a:xfrm>
          <a:custGeom>
            <a:avLst/>
            <a:gdLst/>
            <a:ahLst/>
            <a:cxnLst/>
            <a:rect l="0" t="0" r="0" b="0"/>
            <a:pathLst>
              <a:path w="377191" h="17146">
                <a:moveTo>
                  <a:pt x="0" y="17145"/>
                </a:moveTo>
                <a:lnTo>
                  <a:pt x="31855" y="17145"/>
                </a:lnTo>
                <a:lnTo>
                  <a:pt x="44097" y="16192"/>
                </a:lnTo>
                <a:lnTo>
                  <a:pt x="55116" y="14605"/>
                </a:lnTo>
                <a:lnTo>
                  <a:pt x="65318" y="12594"/>
                </a:lnTo>
                <a:lnTo>
                  <a:pt x="83551" y="11253"/>
                </a:lnTo>
                <a:lnTo>
                  <a:pt x="107135" y="10359"/>
                </a:lnTo>
                <a:lnTo>
                  <a:pt x="168583" y="9366"/>
                </a:lnTo>
                <a:lnTo>
                  <a:pt x="346225" y="8603"/>
                </a:lnTo>
                <a:lnTo>
                  <a:pt x="352736" y="7640"/>
                </a:lnTo>
                <a:lnTo>
                  <a:pt x="358982" y="6046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14"/>
          <p:cNvSpPr/>
          <p:nvPr/>
        </p:nvSpPr>
        <p:spPr>
          <a:xfrm>
            <a:off x="3869054" y="3609022"/>
            <a:ext cx="94299" cy="300039"/>
          </a:xfrm>
          <a:custGeom>
            <a:avLst/>
            <a:gdLst/>
            <a:ahLst/>
            <a:cxnLst/>
            <a:rect l="0" t="0" r="0" b="0"/>
            <a:pathLst>
              <a:path w="94299" h="300039">
                <a:moveTo>
                  <a:pt x="0" y="0"/>
                </a:moveTo>
                <a:lnTo>
                  <a:pt x="0" y="13653"/>
                </a:lnTo>
                <a:lnTo>
                  <a:pt x="953" y="21484"/>
                </a:lnTo>
                <a:lnTo>
                  <a:pt x="2541" y="30515"/>
                </a:lnTo>
                <a:lnTo>
                  <a:pt x="11932" y="76936"/>
                </a:lnTo>
                <a:lnTo>
                  <a:pt x="13670" y="87486"/>
                </a:lnTo>
                <a:lnTo>
                  <a:pt x="14829" y="96424"/>
                </a:lnTo>
                <a:lnTo>
                  <a:pt x="15601" y="104288"/>
                </a:lnTo>
                <a:lnTo>
                  <a:pt x="16116" y="112388"/>
                </a:lnTo>
                <a:lnTo>
                  <a:pt x="16459" y="120645"/>
                </a:lnTo>
                <a:lnTo>
                  <a:pt x="16688" y="129007"/>
                </a:lnTo>
                <a:lnTo>
                  <a:pt x="18745" y="141250"/>
                </a:lnTo>
                <a:lnTo>
                  <a:pt x="22022" y="156079"/>
                </a:lnTo>
                <a:lnTo>
                  <a:pt x="26111" y="172633"/>
                </a:lnTo>
                <a:lnTo>
                  <a:pt x="30743" y="187478"/>
                </a:lnTo>
                <a:lnTo>
                  <a:pt x="35735" y="201186"/>
                </a:lnTo>
                <a:lnTo>
                  <a:pt x="40969" y="214134"/>
                </a:lnTo>
                <a:lnTo>
                  <a:pt x="45410" y="224671"/>
                </a:lnTo>
                <a:lnTo>
                  <a:pt x="52885" y="241459"/>
                </a:lnTo>
                <a:lnTo>
                  <a:pt x="56212" y="247650"/>
                </a:lnTo>
                <a:lnTo>
                  <a:pt x="59382" y="252730"/>
                </a:lnTo>
                <a:lnTo>
                  <a:pt x="62448" y="257069"/>
                </a:lnTo>
                <a:lnTo>
                  <a:pt x="65445" y="260915"/>
                </a:lnTo>
                <a:lnTo>
                  <a:pt x="68395" y="264431"/>
                </a:lnTo>
                <a:lnTo>
                  <a:pt x="71315" y="267727"/>
                </a:lnTo>
                <a:lnTo>
                  <a:pt x="73261" y="271830"/>
                </a:lnTo>
                <a:lnTo>
                  <a:pt x="74558" y="276470"/>
                </a:lnTo>
                <a:lnTo>
                  <a:pt x="75423" y="281468"/>
                </a:lnTo>
                <a:lnTo>
                  <a:pt x="76952" y="284801"/>
                </a:lnTo>
                <a:lnTo>
                  <a:pt x="78924" y="287022"/>
                </a:lnTo>
                <a:lnTo>
                  <a:pt x="81191" y="288503"/>
                </a:lnTo>
                <a:lnTo>
                  <a:pt x="83655" y="290443"/>
                </a:lnTo>
                <a:lnTo>
                  <a:pt x="86250" y="292689"/>
                </a:lnTo>
                <a:lnTo>
                  <a:pt x="94298" y="3000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15"/>
          <p:cNvSpPr/>
          <p:nvPr/>
        </p:nvSpPr>
        <p:spPr>
          <a:xfrm>
            <a:off x="4160520" y="3540485"/>
            <a:ext cx="239510" cy="350501"/>
          </a:xfrm>
          <a:custGeom>
            <a:avLst/>
            <a:gdLst/>
            <a:ahLst/>
            <a:cxnLst/>
            <a:rect l="0" t="0" r="0" b="0"/>
            <a:pathLst>
              <a:path w="239510" h="350501">
                <a:moveTo>
                  <a:pt x="0" y="42819"/>
                </a:moveTo>
                <a:lnTo>
                  <a:pt x="9101" y="33718"/>
                </a:lnTo>
                <a:lnTo>
                  <a:pt x="12735" y="31037"/>
                </a:lnTo>
                <a:lnTo>
                  <a:pt x="19312" y="28058"/>
                </a:lnTo>
                <a:lnTo>
                  <a:pt x="23352" y="26311"/>
                </a:lnTo>
                <a:lnTo>
                  <a:pt x="32921" y="21830"/>
                </a:lnTo>
                <a:lnTo>
                  <a:pt x="39092" y="19301"/>
                </a:lnTo>
                <a:lnTo>
                  <a:pt x="46063" y="16663"/>
                </a:lnTo>
                <a:lnTo>
                  <a:pt x="61430" y="11192"/>
                </a:lnTo>
                <a:lnTo>
                  <a:pt x="77784" y="5585"/>
                </a:lnTo>
                <a:lnTo>
                  <a:pt x="86146" y="3709"/>
                </a:lnTo>
                <a:lnTo>
                  <a:pt x="94578" y="2459"/>
                </a:lnTo>
                <a:lnTo>
                  <a:pt x="103057" y="1625"/>
                </a:lnTo>
                <a:lnTo>
                  <a:pt x="111567" y="1069"/>
                </a:lnTo>
                <a:lnTo>
                  <a:pt x="120098" y="698"/>
                </a:lnTo>
                <a:lnTo>
                  <a:pt x="143217" y="177"/>
                </a:lnTo>
                <a:lnTo>
                  <a:pt x="168095" y="0"/>
                </a:lnTo>
                <a:lnTo>
                  <a:pt x="173024" y="939"/>
                </a:lnTo>
                <a:lnTo>
                  <a:pt x="177262" y="2516"/>
                </a:lnTo>
                <a:lnTo>
                  <a:pt x="181039" y="4521"/>
                </a:lnTo>
                <a:lnTo>
                  <a:pt x="183557" y="6810"/>
                </a:lnTo>
                <a:lnTo>
                  <a:pt x="185236" y="9288"/>
                </a:lnTo>
                <a:lnTo>
                  <a:pt x="187102" y="14582"/>
                </a:lnTo>
                <a:lnTo>
                  <a:pt x="187932" y="20109"/>
                </a:lnTo>
                <a:lnTo>
                  <a:pt x="183220" y="30821"/>
                </a:lnTo>
                <a:lnTo>
                  <a:pt x="179296" y="37678"/>
                </a:lnTo>
                <a:lnTo>
                  <a:pt x="174776" y="44155"/>
                </a:lnTo>
                <a:lnTo>
                  <a:pt x="169857" y="50377"/>
                </a:lnTo>
                <a:lnTo>
                  <a:pt x="164673" y="56431"/>
                </a:lnTo>
                <a:lnTo>
                  <a:pt x="159312" y="63323"/>
                </a:lnTo>
                <a:lnTo>
                  <a:pt x="153832" y="70777"/>
                </a:lnTo>
                <a:lnTo>
                  <a:pt x="148275" y="78603"/>
                </a:lnTo>
                <a:lnTo>
                  <a:pt x="141713" y="85725"/>
                </a:lnTo>
                <a:lnTo>
                  <a:pt x="134480" y="92378"/>
                </a:lnTo>
                <a:lnTo>
                  <a:pt x="70484" y="144049"/>
                </a:lnTo>
                <a:lnTo>
                  <a:pt x="53657" y="156978"/>
                </a:lnTo>
                <a:lnTo>
                  <a:pt x="40534" y="166551"/>
                </a:lnTo>
                <a:lnTo>
                  <a:pt x="29880" y="173884"/>
                </a:lnTo>
                <a:lnTo>
                  <a:pt x="20872" y="179726"/>
                </a:lnTo>
                <a:lnTo>
                  <a:pt x="12962" y="184573"/>
                </a:lnTo>
                <a:lnTo>
                  <a:pt x="5784" y="188757"/>
                </a:lnTo>
                <a:lnTo>
                  <a:pt x="1951" y="190594"/>
                </a:lnTo>
                <a:lnTo>
                  <a:pt x="348" y="190866"/>
                </a:lnTo>
                <a:lnTo>
                  <a:pt x="232" y="190095"/>
                </a:lnTo>
                <a:lnTo>
                  <a:pt x="1106" y="189581"/>
                </a:lnTo>
                <a:lnTo>
                  <a:pt x="7842" y="187904"/>
                </a:lnTo>
                <a:lnTo>
                  <a:pt x="11895" y="186215"/>
                </a:lnTo>
                <a:lnTo>
                  <a:pt x="16502" y="184137"/>
                </a:lnTo>
                <a:lnTo>
                  <a:pt x="22432" y="181799"/>
                </a:lnTo>
                <a:lnTo>
                  <a:pt x="36639" y="176660"/>
                </a:lnTo>
                <a:lnTo>
                  <a:pt x="47286" y="173957"/>
                </a:lnTo>
                <a:lnTo>
                  <a:pt x="60099" y="171202"/>
                </a:lnTo>
                <a:lnTo>
                  <a:pt x="74356" y="168413"/>
                </a:lnTo>
                <a:lnTo>
                  <a:pt x="86718" y="166553"/>
                </a:lnTo>
                <a:lnTo>
                  <a:pt x="97817" y="165314"/>
                </a:lnTo>
                <a:lnTo>
                  <a:pt x="108074" y="164488"/>
                </a:lnTo>
                <a:lnTo>
                  <a:pt x="119674" y="163936"/>
                </a:lnTo>
                <a:lnTo>
                  <a:pt x="145263" y="163324"/>
                </a:lnTo>
                <a:lnTo>
                  <a:pt x="156849" y="164114"/>
                </a:lnTo>
                <a:lnTo>
                  <a:pt x="167431" y="165592"/>
                </a:lnTo>
                <a:lnTo>
                  <a:pt x="177343" y="167530"/>
                </a:lnTo>
                <a:lnTo>
                  <a:pt x="185856" y="168823"/>
                </a:lnTo>
                <a:lnTo>
                  <a:pt x="193436" y="169684"/>
                </a:lnTo>
                <a:lnTo>
                  <a:pt x="200395" y="170259"/>
                </a:lnTo>
                <a:lnTo>
                  <a:pt x="205987" y="171594"/>
                </a:lnTo>
                <a:lnTo>
                  <a:pt x="210667" y="173437"/>
                </a:lnTo>
                <a:lnTo>
                  <a:pt x="214740" y="175618"/>
                </a:lnTo>
                <a:lnTo>
                  <a:pt x="221805" y="180581"/>
                </a:lnTo>
                <a:lnTo>
                  <a:pt x="228119" y="185962"/>
                </a:lnTo>
                <a:lnTo>
                  <a:pt x="234101" y="191529"/>
                </a:lnTo>
                <a:lnTo>
                  <a:pt x="236077" y="194346"/>
                </a:lnTo>
                <a:lnTo>
                  <a:pt x="238273" y="200017"/>
                </a:lnTo>
                <a:lnTo>
                  <a:pt x="239249" y="208253"/>
                </a:lnTo>
                <a:lnTo>
                  <a:pt x="239509" y="213116"/>
                </a:lnTo>
                <a:lnTo>
                  <a:pt x="237258" y="223599"/>
                </a:lnTo>
                <a:lnTo>
                  <a:pt x="235325" y="229062"/>
                </a:lnTo>
                <a:lnTo>
                  <a:pt x="232130" y="233656"/>
                </a:lnTo>
                <a:lnTo>
                  <a:pt x="228096" y="237671"/>
                </a:lnTo>
                <a:lnTo>
                  <a:pt x="223501" y="241301"/>
                </a:lnTo>
                <a:lnTo>
                  <a:pt x="219486" y="245625"/>
                </a:lnTo>
                <a:lnTo>
                  <a:pt x="212484" y="255511"/>
                </a:lnTo>
                <a:lnTo>
                  <a:pt x="208331" y="260813"/>
                </a:lnTo>
                <a:lnTo>
                  <a:pt x="203657" y="266254"/>
                </a:lnTo>
                <a:lnTo>
                  <a:pt x="198636" y="271786"/>
                </a:lnTo>
                <a:lnTo>
                  <a:pt x="192431" y="277379"/>
                </a:lnTo>
                <a:lnTo>
                  <a:pt x="185437" y="283012"/>
                </a:lnTo>
                <a:lnTo>
                  <a:pt x="177917" y="288673"/>
                </a:lnTo>
                <a:lnTo>
                  <a:pt x="168142" y="295304"/>
                </a:lnTo>
                <a:lnTo>
                  <a:pt x="144579" y="310293"/>
                </a:lnTo>
                <a:lnTo>
                  <a:pt x="134486" y="316385"/>
                </a:lnTo>
                <a:lnTo>
                  <a:pt x="125852" y="321399"/>
                </a:lnTo>
                <a:lnTo>
                  <a:pt x="118192" y="325694"/>
                </a:lnTo>
                <a:lnTo>
                  <a:pt x="110227" y="330463"/>
                </a:lnTo>
                <a:lnTo>
                  <a:pt x="93757" y="340841"/>
                </a:lnTo>
                <a:lnTo>
                  <a:pt x="86317" y="344370"/>
                </a:lnTo>
                <a:lnTo>
                  <a:pt x="79452" y="346723"/>
                </a:lnTo>
                <a:lnTo>
                  <a:pt x="72970" y="348292"/>
                </a:lnTo>
                <a:lnTo>
                  <a:pt x="67697" y="349338"/>
                </a:lnTo>
                <a:lnTo>
                  <a:pt x="63228" y="350035"/>
                </a:lnTo>
                <a:lnTo>
                  <a:pt x="59298" y="350500"/>
                </a:lnTo>
                <a:lnTo>
                  <a:pt x="55724" y="349857"/>
                </a:lnTo>
                <a:lnTo>
                  <a:pt x="52389" y="348476"/>
                </a:lnTo>
                <a:lnTo>
                  <a:pt x="42862" y="3428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16"/>
          <p:cNvSpPr/>
          <p:nvPr/>
        </p:nvSpPr>
        <p:spPr>
          <a:xfrm>
            <a:off x="4486275" y="3634740"/>
            <a:ext cx="265748" cy="257176"/>
          </a:xfrm>
          <a:custGeom>
            <a:avLst/>
            <a:gdLst/>
            <a:ahLst/>
            <a:cxnLst/>
            <a:rect l="0" t="0" r="0" b="0"/>
            <a:pathLst>
              <a:path w="265748" h="257176">
                <a:moveTo>
                  <a:pt x="0" y="0"/>
                </a:moveTo>
                <a:lnTo>
                  <a:pt x="13652" y="9101"/>
                </a:lnTo>
                <a:lnTo>
                  <a:pt x="18626" y="12735"/>
                </a:lnTo>
                <a:lnTo>
                  <a:pt x="26693" y="19312"/>
                </a:lnTo>
                <a:lnTo>
                  <a:pt x="30178" y="23352"/>
                </a:lnTo>
                <a:lnTo>
                  <a:pt x="33453" y="27950"/>
                </a:lnTo>
                <a:lnTo>
                  <a:pt x="36590" y="32921"/>
                </a:lnTo>
                <a:lnTo>
                  <a:pt x="40585" y="37187"/>
                </a:lnTo>
                <a:lnTo>
                  <a:pt x="45154" y="40984"/>
                </a:lnTo>
                <a:lnTo>
                  <a:pt x="50105" y="44467"/>
                </a:lnTo>
                <a:lnTo>
                  <a:pt x="54358" y="48695"/>
                </a:lnTo>
                <a:lnTo>
                  <a:pt x="58146" y="53418"/>
                </a:lnTo>
                <a:lnTo>
                  <a:pt x="61624" y="58472"/>
                </a:lnTo>
                <a:lnTo>
                  <a:pt x="80171" y="83788"/>
                </a:lnTo>
                <a:lnTo>
                  <a:pt x="86785" y="92054"/>
                </a:lnTo>
                <a:lnTo>
                  <a:pt x="93099" y="99469"/>
                </a:lnTo>
                <a:lnTo>
                  <a:pt x="99213" y="106317"/>
                </a:lnTo>
                <a:lnTo>
                  <a:pt x="107100" y="113741"/>
                </a:lnTo>
                <a:lnTo>
                  <a:pt x="116167" y="121547"/>
                </a:lnTo>
                <a:lnTo>
                  <a:pt x="126022" y="129609"/>
                </a:lnTo>
                <a:lnTo>
                  <a:pt x="136402" y="138793"/>
                </a:lnTo>
                <a:lnTo>
                  <a:pt x="158095" y="159158"/>
                </a:lnTo>
                <a:lnTo>
                  <a:pt x="167309" y="167065"/>
                </a:lnTo>
                <a:lnTo>
                  <a:pt x="175357" y="173289"/>
                </a:lnTo>
                <a:lnTo>
                  <a:pt x="182627" y="178391"/>
                </a:lnTo>
                <a:lnTo>
                  <a:pt x="193188" y="186555"/>
                </a:lnTo>
                <a:lnTo>
                  <a:pt x="220164" y="208326"/>
                </a:lnTo>
                <a:lnTo>
                  <a:pt x="238503" y="223717"/>
                </a:lnTo>
                <a:lnTo>
                  <a:pt x="244726" y="229154"/>
                </a:lnTo>
                <a:lnTo>
                  <a:pt x="249828" y="234684"/>
                </a:lnTo>
                <a:lnTo>
                  <a:pt x="254182" y="240276"/>
                </a:lnTo>
                <a:lnTo>
                  <a:pt x="265747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17"/>
          <p:cNvSpPr/>
          <p:nvPr/>
        </p:nvSpPr>
        <p:spPr>
          <a:xfrm>
            <a:off x="4494847" y="3609022"/>
            <a:ext cx="282894" cy="257176"/>
          </a:xfrm>
          <a:custGeom>
            <a:avLst/>
            <a:gdLst/>
            <a:ahLst/>
            <a:cxnLst/>
            <a:rect l="0" t="0" r="0" b="0"/>
            <a:pathLst>
              <a:path w="282894" h="257176">
                <a:moveTo>
                  <a:pt x="282893" y="0"/>
                </a:moveTo>
                <a:lnTo>
                  <a:pt x="264690" y="9102"/>
                </a:lnTo>
                <a:lnTo>
                  <a:pt x="257422" y="13688"/>
                </a:lnTo>
                <a:lnTo>
                  <a:pt x="250673" y="18650"/>
                </a:lnTo>
                <a:lnTo>
                  <a:pt x="207948" y="53955"/>
                </a:lnTo>
                <a:lnTo>
                  <a:pt x="191972" y="68355"/>
                </a:lnTo>
                <a:lnTo>
                  <a:pt x="156441" y="102135"/>
                </a:lnTo>
                <a:lnTo>
                  <a:pt x="76376" y="180881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18"/>
          <p:cNvSpPr/>
          <p:nvPr/>
        </p:nvSpPr>
        <p:spPr>
          <a:xfrm>
            <a:off x="4897754" y="3669029"/>
            <a:ext cx="342901" cy="34292"/>
          </a:xfrm>
          <a:custGeom>
            <a:avLst/>
            <a:gdLst/>
            <a:ahLst/>
            <a:cxnLst/>
            <a:rect l="0" t="0" r="0" b="0"/>
            <a:pathLst>
              <a:path w="342901" h="34292">
                <a:moveTo>
                  <a:pt x="0" y="34291"/>
                </a:moveTo>
                <a:lnTo>
                  <a:pt x="35796" y="22359"/>
                </a:lnTo>
                <a:lnTo>
                  <a:pt x="46724" y="19669"/>
                </a:lnTo>
                <a:lnTo>
                  <a:pt x="59724" y="16923"/>
                </a:lnTo>
                <a:lnTo>
                  <a:pt x="74107" y="14139"/>
                </a:lnTo>
                <a:lnTo>
                  <a:pt x="100247" y="8507"/>
                </a:lnTo>
                <a:lnTo>
                  <a:pt x="112551" y="5671"/>
                </a:lnTo>
                <a:lnTo>
                  <a:pt x="124565" y="3781"/>
                </a:lnTo>
                <a:lnTo>
                  <a:pt x="136383" y="2521"/>
                </a:lnTo>
                <a:lnTo>
                  <a:pt x="148072" y="1681"/>
                </a:lnTo>
                <a:lnTo>
                  <a:pt x="158723" y="1121"/>
                </a:lnTo>
                <a:lnTo>
                  <a:pt x="178176" y="499"/>
                </a:lnTo>
                <a:lnTo>
                  <a:pt x="225554" y="99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19"/>
          <p:cNvSpPr/>
          <p:nvPr/>
        </p:nvSpPr>
        <p:spPr>
          <a:xfrm>
            <a:off x="4983479" y="3600450"/>
            <a:ext cx="120017" cy="300038"/>
          </a:xfrm>
          <a:custGeom>
            <a:avLst/>
            <a:gdLst/>
            <a:ahLst/>
            <a:cxnLst/>
            <a:rect l="0" t="0" r="0" b="0"/>
            <a:pathLst>
              <a:path w="120017" h="300038">
                <a:moveTo>
                  <a:pt x="0" y="0"/>
                </a:moveTo>
                <a:lnTo>
                  <a:pt x="32083" y="96248"/>
                </a:lnTo>
                <a:lnTo>
                  <a:pt x="36629" y="108933"/>
                </a:lnTo>
                <a:lnTo>
                  <a:pt x="40612" y="119294"/>
                </a:lnTo>
                <a:lnTo>
                  <a:pt x="44220" y="128107"/>
                </a:lnTo>
                <a:lnTo>
                  <a:pt x="47578" y="136840"/>
                </a:lnTo>
                <a:lnTo>
                  <a:pt x="53849" y="154162"/>
                </a:lnTo>
                <a:lnTo>
                  <a:pt x="58759" y="165640"/>
                </a:lnTo>
                <a:lnTo>
                  <a:pt x="71836" y="193632"/>
                </a:lnTo>
                <a:lnTo>
                  <a:pt x="78370" y="209098"/>
                </a:lnTo>
                <a:lnTo>
                  <a:pt x="84632" y="225124"/>
                </a:lnTo>
                <a:lnTo>
                  <a:pt x="90712" y="241522"/>
                </a:lnTo>
                <a:lnTo>
                  <a:pt x="95717" y="253407"/>
                </a:lnTo>
                <a:lnTo>
                  <a:pt x="100006" y="262283"/>
                </a:lnTo>
                <a:lnTo>
                  <a:pt x="103819" y="269153"/>
                </a:lnTo>
                <a:lnTo>
                  <a:pt x="106360" y="274685"/>
                </a:lnTo>
                <a:lnTo>
                  <a:pt x="109184" y="283372"/>
                </a:lnTo>
                <a:lnTo>
                  <a:pt x="110889" y="287022"/>
                </a:lnTo>
                <a:lnTo>
                  <a:pt x="112979" y="290408"/>
                </a:lnTo>
                <a:lnTo>
                  <a:pt x="120016" y="3000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20"/>
          <p:cNvSpPr/>
          <p:nvPr/>
        </p:nvSpPr>
        <p:spPr>
          <a:xfrm>
            <a:off x="5249476" y="3489124"/>
            <a:ext cx="282645" cy="394219"/>
          </a:xfrm>
          <a:custGeom>
            <a:avLst/>
            <a:gdLst/>
            <a:ahLst/>
            <a:cxnLst/>
            <a:rect l="0" t="0" r="0" b="0"/>
            <a:pathLst>
              <a:path w="282645" h="394219">
                <a:moveTo>
                  <a:pt x="222636" y="59891"/>
                </a:moveTo>
                <a:lnTo>
                  <a:pt x="222636" y="36027"/>
                </a:lnTo>
                <a:lnTo>
                  <a:pt x="220731" y="29694"/>
                </a:lnTo>
                <a:lnTo>
                  <a:pt x="217556" y="22615"/>
                </a:lnTo>
                <a:lnTo>
                  <a:pt x="213535" y="15038"/>
                </a:lnTo>
                <a:lnTo>
                  <a:pt x="208948" y="9986"/>
                </a:lnTo>
                <a:lnTo>
                  <a:pt x="203986" y="6619"/>
                </a:lnTo>
                <a:lnTo>
                  <a:pt x="198773" y="4374"/>
                </a:lnTo>
                <a:lnTo>
                  <a:pt x="190440" y="1879"/>
                </a:lnTo>
                <a:lnTo>
                  <a:pt x="181657" y="770"/>
                </a:lnTo>
                <a:lnTo>
                  <a:pt x="175314" y="474"/>
                </a:lnTo>
                <a:lnTo>
                  <a:pt x="155275" y="58"/>
                </a:lnTo>
                <a:lnTo>
                  <a:pt x="149154" y="0"/>
                </a:lnTo>
                <a:lnTo>
                  <a:pt x="143168" y="914"/>
                </a:lnTo>
                <a:lnTo>
                  <a:pt x="137272" y="2475"/>
                </a:lnTo>
                <a:lnTo>
                  <a:pt x="109572" y="11825"/>
                </a:lnTo>
                <a:lnTo>
                  <a:pt x="102492" y="15464"/>
                </a:lnTo>
                <a:lnTo>
                  <a:pt x="95868" y="19796"/>
                </a:lnTo>
                <a:lnTo>
                  <a:pt x="89547" y="24588"/>
                </a:lnTo>
                <a:lnTo>
                  <a:pt x="74903" y="34993"/>
                </a:lnTo>
                <a:lnTo>
                  <a:pt x="66997" y="40435"/>
                </a:lnTo>
                <a:lnTo>
                  <a:pt x="60774" y="46920"/>
                </a:lnTo>
                <a:lnTo>
                  <a:pt x="55673" y="54101"/>
                </a:lnTo>
                <a:lnTo>
                  <a:pt x="51320" y="61746"/>
                </a:lnTo>
                <a:lnTo>
                  <a:pt x="44608" y="71605"/>
                </a:lnTo>
                <a:lnTo>
                  <a:pt x="36323" y="82940"/>
                </a:lnTo>
                <a:lnTo>
                  <a:pt x="26990" y="95260"/>
                </a:lnTo>
                <a:lnTo>
                  <a:pt x="19815" y="105377"/>
                </a:lnTo>
                <a:lnTo>
                  <a:pt x="14080" y="114028"/>
                </a:lnTo>
                <a:lnTo>
                  <a:pt x="9304" y="121700"/>
                </a:lnTo>
                <a:lnTo>
                  <a:pt x="6120" y="128719"/>
                </a:lnTo>
                <a:lnTo>
                  <a:pt x="3996" y="135304"/>
                </a:lnTo>
                <a:lnTo>
                  <a:pt x="2582" y="141598"/>
                </a:lnTo>
                <a:lnTo>
                  <a:pt x="1009" y="153673"/>
                </a:lnTo>
                <a:lnTo>
                  <a:pt x="310" y="165389"/>
                </a:lnTo>
                <a:lnTo>
                  <a:pt x="0" y="176946"/>
                </a:lnTo>
                <a:lnTo>
                  <a:pt x="869" y="181743"/>
                </a:lnTo>
                <a:lnTo>
                  <a:pt x="4376" y="189612"/>
                </a:lnTo>
                <a:lnTo>
                  <a:pt x="6644" y="192092"/>
                </a:lnTo>
                <a:lnTo>
                  <a:pt x="9109" y="193745"/>
                </a:lnTo>
                <a:lnTo>
                  <a:pt x="15340" y="196534"/>
                </a:lnTo>
                <a:lnTo>
                  <a:pt x="24460" y="200949"/>
                </a:lnTo>
                <a:lnTo>
                  <a:pt x="29559" y="202507"/>
                </a:lnTo>
                <a:lnTo>
                  <a:pt x="34863" y="203545"/>
                </a:lnTo>
                <a:lnTo>
                  <a:pt x="40304" y="204238"/>
                </a:lnTo>
                <a:lnTo>
                  <a:pt x="45836" y="203747"/>
                </a:lnTo>
                <a:lnTo>
                  <a:pt x="51430" y="202468"/>
                </a:lnTo>
                <a:lnTo>
                  <a:pt x="57064" y="200662"/>
                </a:lnTo>
                <a:lnTo>
                  <a:pt x="62724" y="199458"/>
                </a:lnTo>
                <a:lnTo>
                  <a:pt x="68403" y="198655"/>
                </a:lnTo>
                <a:lnTo>
                  <a:pt x="74094" y="198121"/>
                </a:lnTo>
                <a:lnTo>
                  <a:pt x="79793" y="195859"/>
                </a:lnTo>
                <a:lnTo>
                  <a:pt x="85497" y="192446"/>
                </a:lnTo>
                <a:lnTo>
                  <a:pt x="91205" y="188266"/>
                </a:lnTo>
                <a:lnTo>
                  <a:pt x="105168" y="178541"/>
                </a:lnTo>
                <a:lnTo>
                  <a:pt x="112892" y="173281"/>
                </a:lnTo>
                <a:lnTo>
                  <a:pt x="121850" y="165964"/>
                </a:lnTo>
                <a:lnTo>
                  <a:pt x="131633" y="157277"/>
                </a:lnTo>
                <a:lnTo>
                  <a:pt x="150757" y="139368"/>
                </a:lnTo>
                <a:lnTo>
                  <a:pt x="165608" y="125059"/>
                </a:lnTo>
                <a:lnTo>
                  <a:pt x="174139" y="115719"/>
                </a:lnTo>
                <a:lnTo>
                  <a:pt x="183638" y="104729"/>
                </a:lnTo>
                <a:lnTo>
                  <a:pt x="193780" y="92641"/>
                </a:lnTo>
                <a:lnTo>
                  <a:pt x="200541" y="82676"/>
                </a:lnTo>
                <a:lnTo>
                  <a:pt x="205048" y="74129"/>
                </a:lnTo>
                <a:lnTo>
                  <a:pt x="208053" y="66525"/>
                </a:lnTo>
                <a:lnTo>
                  <a:pt x="211010" y="56694"/>
                </a:lnTo>
                <a:lnTo>
                  <a:pt x="213932" y="45377"/>
                </a:lnTo>
                <a:lnTo>
                  <a:pt x="216833" y="33070"/>
                </a:lnTo>
                <a:lnTo>
                  <a:pt x="220057" y="21935"/>
                </a:lnTo>
                <a:lnTo>
                  <a:pt x="220917" y="20300"/>
                </a:lnTo>
                <a:lnTo>
                  <a:pt x="221490" y="22067"/>
                </a:lnTo>
                <a:lnTo>
                  <a:pt x="222126" y="31650"/>
                </a:lnTo>
                <a:lnTo>
                  <a:pt x="222409" y="42894"/>
                </a:lnTo>
                <a:lnTo>
                  <a:pt x="222591" y="79288"/>
                </a:lnTo>
                <a:lnTo>
                  <a:pt x="223559" y="89967"/>
                </a:lnTo>
                <a:lnTo>
                  <a:pt x="225156" y="99944"/>
                </a:lnTo>
                <a:lnTo>
                  <a:pt x="227174" y="109453"/>
                </a:lnTo>
                <a:lnTo>
                  <a:pt x="249327" y="200567"/>
                </a:lnTo>
                <a:lnTo>
                  <a:pt x="254718" y="222255"/>
                </a:lnTo>
                <a:lnTo>
                  <a:pt x="259264" y="243381"/>
                </a:lnTo>
                <a:lnTo>
                  <a:pt x="263247" y="264132"/>
                </a:lnTo>
                <a:lnTo>
                  <a:pt x="266855" y="284634"/>
                </a:lnTo>
                <a:lnTo>
                  <a:pt x="269260" y="300207"/>
                </a:lnTo>
                <a:lnTo>
                  <a:pt x="270864" y="312494"/>
                </a:lnTo>
                <a:lnTo>
                  <a:pt x="271933" y="322591"/>
                </a:lnTo>
                <a:lnTo>
                  <a:pt x="272646" y="331226"/>
                </a:lnTo>
                <a:lnTo>
                  <a:pt x="273121" y="338889"/>
                </a:lnTo>
                <a:lnTo>
                  <a:pt x="273438" y="345902"/>
                </a:lnTo>
                <a:lnTo>
                  <a:pt x="273789" y="361315"/>
                </a:lnTo>
                <a:lnTo>
                  <a:pt x="273884" y="369425"/>
                </a:lnTo>
                <a:lnTo>
                  <a:pt x="276528" y="380976"/>
                </a:lnTo>
                <a:lnTo>
                  <a:pt x="282644" y="3942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21"/>
          <p:cNvSpPr/>
          <p:nvPr/>
        </p:nvSpPr>
        <p:spPr>
          <a:xfrm>
            <a:off x="5669279" y="3626167"/>
            <a:ext cx="231459" cy="17146"/>
          </a:xfrm>
          <a:custGeom>
            <a:avLst/>
            <a:gdLst/>
            <a:ahLst/>
            <a:cxnLst/>
            <a:rect l="0" t="0" r="0" b="0"/>
            <a:pathLst>
              <a:path w="231459" h="17146">
                <a:moveTo>
                  <a:pt x="0" y="17145"/>
                </a:moveTo>
                <a:lnTo>
                  <a:pt x="13653" y="12595"/>
                </a:lnTo>
                <a:lnTo>
                  <a:pt x="19579" y="10301"/>
                </a:lnTo>
                <a:lnTo>
                  <a:pt x="25436" y="7820"/>
                </a:lnTo>
                <a:lnTo>
                  <a:pt x="31245" y="5214"/>
                </a:lnTo>
                <a:lnTo>
                  <a:pt x="37023" y="3476"/>
                </a:lnTo>
                <a:lnTo>
                  <a:pt x="42779" y="2317"/>
                </a:lnTo>
                <a:lnTo>
                  <a:pt x="48522" y="1545"/>
                </a:lnTo>
                <a:lnTo>
                  <a:pt x="57114" y="1030"/>
                </a:lnTo>
                <a:lnTo>
                  <a:pt x="79359" y="458"/>
                </a:lnTo>
                <a:lnTo>
                  <a:pt x="129221" y="40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22"/>
          <p:cNvSpPr/>
          <p:nvPr/>
        </p:nvSpPr>
        <p:spPr>
          <a:xfrm>
            <a:off x="5626417" y="3713084"/>
            <a:ext cx="257176" cy="7382"/>
          </a:xfrm>
          <a:custGeom>
            <a:avLst/>
            <a:gdLst/>
            <a:ahLst/>
            <a:cxnLst/>
            <a:rect l="0" t="0" r="0" b="0"/>
            <a:pathLst>
              <a:path w="257176" h="7382">
                <a:moveTo>
                  <a:pt x="0" y="7381"/>
                </a:moveTo>
                <a:lnTo>
                  <a:pt x="58506" y="7381"/>
                </a:lnTo>
                <a:lnTo>
                  <a:pt x="76151" y="6428"/>
                </a:lnTo>
                <a:lnTo>
                  <a:pt x="118617" y="2830"/>
                </a:lnTo>
                <a:lnTo>
                  <a:pt x="140991" y="1489"/>
                </a:lnTo>
                <a:lnTo>
                  <a:pt x="186170" y="0"/>
                </a:lnTo>
                <a:lnTo>
                  <a:pt x="204123" y="555"/>
                </a:lnTo>
                <a:lnTo>
                  <a:pt x="218950" y="1878"/>
                </a:lnTo>
                <a:lnTo>
                  <a:pt x="257175" y="73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23"/>
          <p:cNvSpPr/>
          <p:nvPr/>
        </p:nvSpPr>
        <p:spPr>
          <a:xfrm>
            <a:off x="5987955" y="3480836"/>
            <a:ext cx="349980" cy="402507"/>
          </a:xfrm>
          <a:custGeom>
            <a:avLst/>
            <a:gdLst/>
            <a:ahLst/>
            <a:cxnLst/>
            <a:rect l="0" t="0" r="0" b="0"/>
            <a:pathLst>
              <a:path w="349980" h="402507">
                <a:moveTo>
                  <a:pt x="264254" y="51034"/>
                </a:moveTo>
                <a:lnTo>
                  <a:pt x="259704" y="37381"/>
                </a:lnTo>
                <a:lnTo>
                  <a:pt x="257469" y="28138"/>
                </a:lnTo>
                <a:lnTo>
                  <a:pt x="256873" y="24340"/>
                </a:lnTo>
                <a:lnTo>
                  <a:pt x="253672" y="17580"/>
                </a:lnTo>
                <a:lnTo>
                  <a:pt x="251484" y="14444"/>
                </a:lnTo>
                <a:lnTo>
                  <a:pt x="249074" y="12353"/>
                </a:lnTo>
                <a:lnTo>
                  <a:pt x="246514" y="10959"/>
                </a:lnTo>
                <a:lnTo>
                  <a:pt x="235820" y="6457"/>
                </a:lnTo>
                <a:lnTo>
                  <a:pt x="226852" y="2647"/>
                </a:lnTo>
                <a:lnTo>
                  <a:pt x="219692" y="953"/>
                </a:lnTo>
                <a:lnTo>
                  <a:pt x="210794" y="201"/>
                </a:lnTo>
                <a:lnTo>
                  <a:pt x="205754" y="0"/>
                </a:lnTo>
                <a:lnTo>
                  <a:pt x="199537" y="819"/>
                </a:lnTo>
                <a:lnTo>
                  <a:pt x="192534" y="2317"/>
                </a:lnTo>
                <a:lnTo>
                  <a:pt x="185008" y="4268"/>
                </a:lnTo>
                <a:lnTo>
                  <a:pt x="178086" y="6522"/>
                </a:lnTo>
                <a:lnTo>
                  <a:pt x="171567" y="8976"/>
                </a:lnTo>
                <a:lnTo>
                  <a:pt x="165315" y="11566"/>
                </a:lnTo>
                <a:lnTo>
                  <a:pt x="143129" y="22062"/>
                </a:lnTo>
                <a:lnTo>
                  <a:pt x="129211" y="28862"/>
                </a:lnTo>
                <a:lnTo>
                  <a:pt x="118029" y="35300"/>
                </a:lnTo>
                <a:lnTo>
                  <a:pt x="108668" y="41497"/>
                </a:lnTo>
                <a:lnTo>
                  <a:pt x="100523" y="47533"/>
                </a:lnTo>
                <a:lnTo>
                  <a:pt x="83853" y="59320"/>
                </a:lnTo>
                <a:lnTo>
                  <a:pt x="75407" y="65131"/>
                </a:lnTo>
                <a:lnTo>
                  <a:pt x="67871" y="70909"/>
                </a:lnTo>
                <a:lnTo>
                  <a:pt x="60942" y="76667"/>
                </a:lnTo>
                <a:lnTo>
                  <a:pt x="54418" y="82410"/>
                </a:lnTo>
                <a:lnTo>
                  <a:pt x="42089" y="93871"/>
                </a:lnTo>
                <a:lnTo>
                  <a:pt x="18652" y="116751"/>
                </a:lnTo>
                <a:lnTo>
                  <a:pt x="14794" y="122468"/>
                </a:lnTo>
                <a:lnTo>
                  <a:pt x="10508" y="133900"/>
                </a:lnTo>
                <a:lnTo>
                  <a:pt x="6064" y="145331"/>
                </a:lnTo>
                <a:lnTo>
                  <a:pt x="3545" y="151046"/>
                </a:lnTo>
                <a:lnTo>
                  <a:pt x="1866" y="158666"/>
                </a:lnTo>
                <a:lnTo>
                  <a:pt x="746" y="167556"/>
                </a:lnTo>
                <a:lnTo>
                  <a:pt x="0" y="177293"/>
                </a:lnTo>
                <a:lnTo>
                  <a:pt x="455" y="184736"/>
                </a:lnTo>
                <a:lnTo>
                  <a:pt x="3500" y="195547"/>
                </a:lnTo>
                <a:lnTo>
                  <a:pt x="6598" y="199763"/>
                </a:lnTo>
                <a:lnTo>
                  <a:pt x="15120" y="206988"/>
                </a:lnTo>
                <a:lnTo>
                  <a:pt x="22719" y="213374"/>
                </a:lnTo>
                <a:lnTo>
                  <a:pt x="26078" y="216411"/>
                </a:lnTo>
                <a:lnTo>
                  <a:pt x="29271" y="218435"/>
                </a:lnTo>
                <a:lnTo>
                  <a:pt x="35357" y="220684"/>
                </a:lnTo>
                <a:lnTo>
                  <a:pt x="43777" y="221684"/>
                </a:lnTo>
                <a:lnTo>
                  <a:pt x="53870" y="222128"/>
                </a:lnTo>
                <a:lnTo>
                  <a:pt x="64705" y="222325"/>
                </a:lnTo>
                <a:lnTo>
                  <a:pt x="70262" y="221426"/>
                </a:lnTo>
                <a:lnTo>
                  <a:pt x="75871" y="219873"/>
                </a:lnTo>
                <a:lnTo>
                  <a:pt x="81515" y="217886"/>
                </a:lnTo>
                <a:lnTo>
                  <a:pt x="88136" y="214656"/>
                </a:lnTo>
                <a:lnTo>
                  <a:pt x="95408" y="210598"/>
                </a:lnTo>
                <a:lnTo>
                  <a:pt x="103112" y="205987"/>
                </a:lnTo>
                <a:lnTo>
                  <a:pt x="110154" y="201961"/>
                </a:lnTo>
                <a:lnTo>
                  <a:pt x="123058" y="194947"/>
                </a:lnTo>
                <a:lnTo>
                  <a:pt x="129166" y="190791"/>
                </a:lnTo>
                <a:lnTo>
                  <a:pt x="135143" y="186115"/>
                </a:lnTo>
                <a:lnTo>
                  <a:pt x="141033" y="181093"/>
                </a:lnTo>
                <a:lnTo>
                  <a:pt x="146864" y="175840"/>
                </a:lnTo>
                <a:lnTo>
                  <a:pt x="158424" y="164923"/>
                </a:lnTo>
                <a:lnTo>
                  <a:pt x="175641" y="148067"/>
                </a:lnTo>
                <a:lnTo>
                  <a:pt x="182319" y="140487"/>
                </a:lnTo>
                <a:lnTo>
                  <a:pt x="189629" y="131625"/>
                </a:lnTo>
                <a:lnTo>
                  <a:pt x="197359" y="121906"/>
                </a:lnTo>
                <a:lnTo>
                  <a:pt x="203465" y="113522"/>
                </a:lnTo>
                <a:lnTo>
                  <a:pt x="208488" y="106027"/>
                </a:lnTo>
                <a:lnTo>
                  <a:pt x="217562" y="91668"/>
                </a:lnTo>
                <a:lnTo>
                  <a:pt x="227945" y="75761"/>
                </a:lnTo>
                <a:lnTo>
                  <a:pt x="232428" y="68471"/>
                </a:lnTo>
                <a:lnTo>
                  <a:pt x="236369" y="61706"/>
                </a:lnTo>
                <a:lnTo>
                  <a:pt x="242336" y="50062"/>
                </a:lnTo>
                <a:lnTo>
                  <a:pt x="245695" y="40057"/>
                </a:lnTo>
                <a:lnTo>
                  <a:pt x="246167" y="39906"/>
                </a:lnTo>
                <a:lnTo>
                  <a:pt x="246481" y="40757"/>
                </a:lnTo>
                <a:lnTo>
                  <a:pt x="251474" y="46507"/>
                </a:lnTo>
                <a:lnTo>
                  <a:pt x="252877" y="50874"/>
                </a:lnTo>
                <a:lnTo>
                  <a:pt x="254435" y="63345"/>
                </a:lnTo>
                <a:lnTo>
                  <a:pt x="255803" y="73529"/>
                </a:lnTo>
                <a:lnTo>
                  <a:pt x="259864" y="100084"/>
                </a:lnTo>
                <a:lnTo>
                  <a:pt x="262280" y="111356"/>
                </a:lnTo>
                <a:lnTo>
                  <a:pt x="264843" y="120776"/>
                </a:lnTo>
                <a:lnTo>
                  <a:pt x="275801" y="154133"/>
                </a:lnTo>
                <a:lnTo>
                  <a:pt x="278620" y="165487"/>
                </a:lnTo>
                <a:lnTo>
                  <a:pt x="281451" y="178771"/>
                </a:lnTo>
                <a:lnTo>
                  <a:pt x="284291" y="193342"/>
                </a:lnTo>
                <a:lnTo>
                  <a:pt x="286185" y="205913"/>
                </a:lnTo>
                <a:lnTo>
                  <a:pt x="287448" y="217152"/>
                </a:lnTo>
                <a:lnTo>
                  <a:pt x="288289" y="227501"/>
                </a:lnTo>
                <a:lnTo>
                  <a:pt x="289802" y="237259"/>
                </a:lnTo>
                <a:lnTo>
                  <a:pt x="291764" y="246621"/>
                </a:lnTo>
                <a:lnTo>
                  <a:pt x="294024" y="255720"/>
                </a:lnTo>
                <a:lnTo>
                  <a:pt x="306307" y="300382"/>
                </a:lnTo>
                <a:lnTo>
                  <a:pt x="311339" y="315374"/>
                </a:lnTo>
                <a:lnTo>
                  <a:pt x="316599" y="329178"/>
                </a:lnTo>
                <a:lnTo>
                  <a:pt x="322011" y="342191"/>
                </a:lnTo>
                <a:lnTo>
                  <a:pt x="325619" y="351818"/>
                </a:lnTo>
                <a:lnTo>
                  <a:pt x="328024" y="359189"/>
                </a:lnTo>
                <a:lnTo>
                  <a:pt x="329627" y="365056"/>
                </a:lnTo>
                <a:lnTo>
                  <a:pt x="336489" y="376654"/>
                </a:lnTo>
                <a:lnTo>
                  <a:pt x="343984" y="387206"/>
                </a:lnTo>
                <a:lnTo>
                  <a:pt x="345983" y="391354"/>
                </a:lnTo>
                <a:lnTo>
                  <a:pt x="349979" y="4025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24"/>
          <p:cNvSpPr/>
          <p:nvPr/>
        </p:nvSpPr>
        <p:spPr>
          <a:xfrm>
            <a:off x="6399610" y="3506152"/>
            <a:ext cx="210844" cy="317025"/>
          </a:xfrm>
          <a:custGeom>
            <a:avLst/>
            <a:gdLst/>
            <a:ahLst/>
            <a:cxnLst/>
            <a:rect l="0" t="0" r="0" b="0"/>
            <a:pathLst>
              <a:path w="210844" h="317025">
                <a:moveTo>
                  <a:pt x="41194" y="8573"/>
                </a:moveTo>
                <a:lnTo>
                  <a:pt x="32093" y="22225"/>
                </a:lnTo>
                <a:lnTo>
                  <a:pt x="29411" y="28152"/>
                </a:lnTo>
                <a:lnTo>
                  <a:pt x="27624" y="34008"/>
                </a:lnTo>
                <a:lnTo>
                  <a:pt x="26433" y="39817"/>
                </a:lnTo>
                <a:lnTo>
                  <a:pt x="24686" y="45595"/>
                </a:lnTo>
                <a:lnTo>
                  <a:pt x="22569" y="51351"/>
                </a:lnTo>
                <a:lnTo>
                  <a:pt x="20205" y="57094"/>
                </a:lnTo>
                <a:lnTo>
                  <a:pt x="17676" y="66638"/>
                </a:lnTo>
                <a:lnTo>
                  <a:pt x="15039" y="78716"/>
                </a:lnTo>
                <a:lnTo>
                  <a:pt x="9567" y="107375"/>
                </a:lnTo>
                <a:lnTo>
                  <a:pt x="3960" y="139162"/>
                </a:lnTo>
                <a:lnTo>
                  <a:pt x="2084" y="154687"/>
                </a:lnTo>
                <a:lnTo>
                  <a:pt x="834" y="169800"/>
                </a:lnTo>
                <a:lnTo>
                  <a:pt x="0" y="184637"/>
                </a:lnTo>
                <a:lnTo>
                  <a:pt x="397" y="197387"/>
                </a:lnTo>
                <a:lnTo>
                  <a:pt x="1613" y="208744"/>
                </a:lnTo>
                <a:lnTo>
                  <a:pt x="3377" y="219172"/>
                </a:lnTo>
                <a:lnTo>
                  <a:pt x="5506" y="228030"/>
                </a:lnTo>
                <a:lnTo>
                  <a:pt x="7877" y="235840"/>
                </a:lnTo>
                <a:lnTo>
                  <a:pt x="10410" y="242952"/>
                </a:lnTo>
                <a:lnTo>
                  <a:pt x="14004" y="251503"/>
                </a:lnTo>
                <a:lnTo>
                  <a:pt x="18305" y="261014"/>
                </a:lnTo>
                <a:lnTo>
                  <a:pt x="23077" y="271164"/>
                </a:lnTo>
                <a:lnTo>
                  <a:pt x="28164" y="278884"/>
                </a:lnTo>
                <a:lnTo>
                  <a:pt x="33460" y="284983"/>
                </a:lnTo>
                <a:lnTo>
                  <a:pt x="43472" y="294299"/>
                </a:lnTo>
                <a:lnTo>
                  <a:pt x="51097" y="301615"/>
                </a:lnTo>
                <a:lnTo>
                  <a:pt x="55416" y="304899"/>
                </a:lnTo>
                <a:lnTo>
                  <a:pt x="60201" y="308041"/>
                </a:lnTo>
                <a:lnTo>
                  <a:pt x="65295" y="311088"/>
                </a:lnTo>
                <a:lnTo>
                  <a:pt x="70597" y="313120"/>
                </a:lnTo>
                <a:lnTo>
                  <a:pt x="76036" y="314474"/>
                </a:lnTo>
                <a:lnTo>
                  <a:pt x="81568" y="315377"/>
                </a:lnTo>
                <a:lnTo>
                  <a:pt x="87160" y="315979"/>
                </a:lnTo>
                <a:lnTo>
                  <a:pt x="92793" y="316380"/>
                </a:lnTo>
                <a:lnTo>
                  <a:pt x="103180" y="316826"/>
                </a:lnTo>
                <a:lnTo>
                  <a:pt x="110971" y="317024"/>
                </a:lnTo>
                <a:lnTo>
                  <a:pt x="115334" y="316124"/>
                </a:lnTo>
                <a:lnTo>
                  <a:pt x="120149" y="314572"/>
                </a:lnTo>
                <a:lnTo>
                  <a:pt x="125263" y="312585"/>
                </a:lnTo>
                <a:lnTo>
                  <a:pt x="129625" y="310308"/>
                </a:lnTo>
                <a:lnTo>
                  <a:pt x="133486" y="307837"/>
                </a:lnTo>
                <a:lnTo>
                  <a:pt x="137012" y="305237"/>
                </a:lnTo>
                <a:lnTo>
                  <a:pt x="141268" y="302551"/>
                </a:lnTo>
                <a:lnTo>
                  <a:pt x="146010" y="299808"/>
                </a:lnTo>
                <a:lnTo>
                  <a:pt x="151076" y="297027"/>
                </a:lnTo>
                <a:lnTo>
                  <a:pt x="155407" y="293268"/>
                </a:lnTo>
                <a:lnTo>
                  <a:pt x="159247" y="288857"/>
                </a:lnTo>
                <a:lnTo>
                  <a:pt x="162758" y="284012"/>
                </a:lnTo>
                <a:lnTo>
                  <a:pt x="169200" y="276088"/>
                </a:lnTo>
                <a:lnTo>
                  <a:pt x="172252" y="272641"/>
                </a:lnTo>
                <a:lnTo>
                  <a:pt x="176191" y="264628"/>
                </a:lnTo>
                <a:lnTo>
                  <a:pt x="180722" y="253571"/>
                </a:lnTo>
                <a:lnTo>
                  <a:pt x="185648" y="240485"/>
                </a:lnTo>
                <a:lnTo>
                  <a:pt x="189884" y="229856"/>
                </a:lnTo>
                <a:lnTo>
                  <a:pt x="193661" y="220865"/>
                </a:lnTo>
                <a:lnTo>
                  <a:pt x="197132" y="212966"/>
                </a:lnTo>
                <a:lnTo>
                  <a:pt x="200397" y="199127"/>
                </a:lnTo>
                <a:lnTo>
                  <a:pt x="203528" y="181329"/>
                </a:lnTo>
                <a:lnTo>
                  <a:pt x="206567" y="160891"/>
                </a:lnTo>
                <a:lnTo>
                  <a:pt x="208592" y="143456"/>
                </a:lnTo>
                <a:lnTo>
                  <a:pt x="209943" y="128022"/>
                </a:lnTo>
                <a:lnTo>
                  <a:pt x="210843" y="113923"/>
                </a:lnTo>
                <a:lnTo>
                  <a:pt x="208586" y="101666"/>
                </a:lnTo>
                <a:lnTo>
                  <a:pt x="204224" y="90638"/>
                </a:lnTo>
                <a:lnTo>
                  <a:pt x="193662" y="71716"/>
                </a:lnTo>
                <a:lnTo>
                  <a:pt x="185793" y="56956"/>
                </a:lnTo>
                <a:lnTo>
                  <a:pt x="181409" y="51306"/>
                </a:lnTo>
                <a:lnTo>
                  <a:pt x="176581" y="46586"/>
                </a:lnTo>
                <a:lnTo>
                  <a:pt x="171457" y="42487"/>
                </a:lnTo>
                <a:lnTo>
                  <a:pt x="163279" y="37850"/>
                </a:lnTo>
                <a:lnTo>
                  <a:pt x="153064" y="32854"/>
                </a:lnTo>
                <a:lnTo>
                  <a:pt x="141492" y="27617"/>
                </a:lnTo>
                <a:lnTo>
                  <a:pt x="129014" y="23174"/>
                </a:lnTo>
                <a:lnTo>
                  <a:pt x="115934" y="19259"/>
                </a:lnTo>
                <a:lnTo>
                  <a:pt x="102450" y="15697"/>
                </a:lnTo>
                <a:lnTo>
                  <a:pt x="91557" y="13322"/>
                </a:lnTo>
                <a:lnTo>
                  <a:pt x="82390" y="11739"/>
                </a:lnTo>
                <a:lnTo>
                  <a:pt x="74373" y="10684"/>
                </a:lnTo>
                <a:lnTo>
                  <a:pt x="64266" y="9028"/>
                </a:lnTo>
                <a:lnTo>
                  <a:pt x="1547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25"/>
          <p:cNvSpPr/>
          <p:nvPr/>
        </p:nvSpPr>
        <p:spPr>
          <a:xfrm>
            <a:off x="3946481" y="4166739"/>
            <a:ext cx="325482" cy="445266"/>
          </a:xfrm>
          <a:custGeom>
            <a:avLst/>
            <a:gdLst/>
            <a:ahLst/>
            <a:cxnLst/>
            <a:rect l="0" t="0" r="0" b="0"/>
            <a:pathLst>
              <a:path w="325482" h="445266">
                <a:moveTo>
                  <a:pt x="291191" y="93793"/>
                </a:moveTo>
                <a:lnTo>
                  <a:pt x="282089" y="84691"/>
                </a:lnTo>
                <a:lnTo>
                  <a:pt x="273693" y="78200"/>
                </a:lnTo>
                <a:lnTo>
                  <a:pt x="262381" y="70063"/>
                </a:lnTo>
                <a:lnTo>
                  <a:pt x="249124" y="60828"/>
                </a:lnTo>
                <a:lnTo>
                  <a:pt x="239334" y="53719"/>
                </a:lnTo>
                <a:lnTo>
                  <a:pt x="231855" y="48027"/>
                </a:lnTo>
                <a:lnTo>
                  <a:pt x="225916" y="43280"/>
                </a:lnTo>
                <a:lnTo>
                  <a:pt x="216778" y="35465"/>
                </a:lnTo>
                <a:lnTo>
                  <a:pt x="208588" y="28817"/>
                </a:lnTo>
                <a:lnTo>
                  <a:pt x="198599" y="22687"/>
                </a:lnTo>
                <a:lnTo>
                  <a:pt x="191363" y="19719"/>
                </a:lnTo>
                <a:lnTo>
                  <a:pt x="182729" y="16788"/>
                </a:lnTo>
                <a:lnTo>
                  <a:pt x="173163" y="13881"/>
                </a:lnTo>
                <a:lnTo>
                  <a:pt x="164881" y="10991"/>
                </a:lnTo>
                <a:lnTo>
                  <a:pt x="157454" y="8112"/>
                </a:lnTo>
                <a:lnTo>
                  <a:pt x="150598" y="5240"/>
                </a:lnTo>
                <a:lnTo>
                  <a:pt x="144122" y="3325"/>
                </a:lnTo>
                <a:lnTo>
                  <a:pt x="137901" y="2049"/>
                </a:lnTo>
                <a:lnTo>
                  <a:pt x="131847" y="1198"/>
                </a:lnTo>
                <a:lnTo>
                  <a:pt x="125907" y="630"/>
                </a:lnTo>
                <a:lnTo>
                  <a:pt x="120042" y="252"/>
                </a:lnTo>
                <a:lnTo>
                  <a:pt x="114226" y="0"/>
                </a:lnTo>
                <a:lnTo>
                  <a:pt x="109397" y="784"/>
                </a:lnTo>
                <a:lnTo>
                  <a:pt x="101492" y="4196"/>
                </a:lnTo>
                <a:lnTo>
                  <a:pt x="95192" y="8344"/>
                </a:lnTo>
                <a:lnTo>
                  <a:pt x="78033" y="20574"/>
                </a:lnTo>
                <a:lnTo>
                  <a:pt x="70981" y="26882"/>
                </a:lnTo>
                <a:lnTo>
                  <a:pt x="65327" y="32993"/>
                </a:lnTo>
                <a:lnTo>
                  <a:pt x="60605" y="38972"/>
                </a:lnTo>
                <a:lnTo>
                  <a:pt x="54599" y="47721"/>
                </a:lnTo>
                <a:lnTo>
                  <a:pt x="40307" y="70141"/>
                </a:lnTo>
                <a:lnTo>
                  <a:pt x="34400" y="80883"/>
                </a:lnTo>
                <a:lnTo>
                  <a:pt x="29510" y="90901"/>
                </a:lnTo>
                <a:lnTo>
                  <a:pt x="25297" y="100438"/>
                </a:lnTo>
                <a:lnTo>
                  <a:pt x="10266" y="136613"/>
                </a:lnTo>
                <a:lnTo>
                  <a:pt x="6752" y="147105"/>
                </a:lnTo>
                <a:lnTo>
                  <a:pt x="4410" y="156004"/>
                </a:lnTo>
                <a:lnTo>
                  <a:pt x="2849" y="163842"/>
                </a:lnTo>
                <a:lnTo>
                  <a:pt x="1808" y="171925"/>
                </a:lnTo>
                <a:lnTo>
                  <a:pt x="1114" y="180171"/>
                </a:lnTo>
                <a:lnTo>
                  <a:pt x="651" y="188526"/>
                </a:lnTo>
                <a:lnTo>
                  <a:pt x="137" y="202889"/>
                </a:lnTo>
                <a:lnTo>
                  <a:pt x="0" y="209386"/>
                </a:lnTo>
                <a:lnTo>
                  <a:pt x="861" y="214670"/>
                </a:lnTo>
                <a:lnTo>
                  <a:pt x="6624" y="227610"/>
                </a:lnTo>
                <a:lnTo>
                  <a:pt x="11682" y="237723"/>
                </a:lnTo>
                <a:lnTo>
                  <a:pt x="14364" y="241181"/>
                </a:lnTo>
                <a:lnTo>
                  <a:pt x="17105" y="243487"/>
                </a:lnTo>
                <a:lnTo>
                  <a:pt x="22690" y="247001"/>
                </a:lnTo>
                <a:lnTo>
                  <a:pt x="28347" y="251738"/>
                </a:lnTo>
                <a:lnTo>
                  <a:pt x="32142" y="253382"/>
                </a:lnTo>
                <a:lnTo>
                  <a:pt x="41438" y="255209"/>
                </a:lnTo>
                <a:lnTo>
                  <a:pt x="46584" y="255696"/>
                </a:lnTo>
                <a:lnTo>
                  <a:pt x="51920" y="256021"/>
                </a:lnTo>
                <a:lnTo>
                  <a:pt x="57381" y="256238"/>
                </a:lnTo>
                <a:lnTo>
                  <a:pt x="61975" y="255429"/>
                </a:lnTo>
                <a:lnTo>
                  <a:pt x="69620" y="251992"/>
                </a:lnTo>
                <a:lnTo>
                  <a:pt x="83829" y="244701"/>
                </a:lnTo>
                <a:lnTo>
                  <a:pt x="89132" y="241071"/>
                </a:lnTo>
                <a:lnTo>
                  <a:pt x="94573" y="236746"/>
                </a:lnTo>
                <a:lnTo>
                  <a:pt x="100105" y="231957"/>
                </a:lnTo>
                <a:lnTo>
                  <a:pt x="106650" y="226860"/>
                </a:lnTo>
                <a:lnTo>
                  <a:pt x="113871" y="221557"/>
                </a:lnTo>
                <a:lnTo>
                  <a:pt x="121543" y="216117"/>
                </a:lnTo>
                <a:lnTo>
                  <a:pt x="128562" y="210584"/>
                </a:lnTo>
                <a:lnTo>
                  <a:pt x="135147" y="204991"/>
                </a:lnTo>
                <a:lnTo>
                  <a:pt x="141442" y="199358"/>
                </a:lnTo>
                <a:lnTo>
                  <a:pt x="150976" y="188018"/>
                </a:lnTo>
                <a:lnTo>
                  <a:pt x="154852" y="182328"/>
                </a:lnTo>
                <a:lnTo>
                  <a:pt x="183061" y="142462"/>
                </a:lnTo>
                <a:lnTo>
                  <a:pt x="192434" y="130049"/>
                </a:lnTo>
                <a:lnTo>
                  <a:pt x="200588" y="119869"/>
                </a:lnTo>
                <a:lnTo>
                  <a:pt x="213776" y="104430"/>
                </a:lnTo>
                <a:lnTo>
                  <a:pt x="222811" y="94393"/>
                </a:lnTo>
                <a:lnTo>
                  <a:pt x="230003" y="86757"/>
                </a:lnTo>
                <a:lnTo>
                  <a:pt x="233254" y="83388"/>
                </a:lnTo>
                <a:lnTo>
                  <a:pt x="236374" y="82093"/>
                </a:lnTo>
                <a:lnTo>
                  <a:pt x="239406" y="82184"/>
                </a:lnTo>
                <a:lnTo>
                  <a:pt x="245316" y="83871"/>
                </a:lnTo>
                <a:lnTo>
                  <a:pt x="251117" y="84621"/>
                </a:lnTo>
                <a:lnTo>
                  <a:pt x="253998" y="86726"/>
                </a:lnTo>
                <a:lnTo>
                  <a:pt x="259738" y="94145"/>
                </a:lnTo>
                <a:lnTo>
                  <a:pt x="262924" y="103792"/>
                </a:lnTo>
                <a:lnTo>
                  <a:pt x="265293" y="114429"/>
                </a:lnTo>
                <a:lnTo>
                  <a:pt x="269520" y="125507"/>
                </a:lnTo>
                <a:lnTo>
                  <a:pt x="271982" y="134939"/>
                </a:lnTo>
                <a:lnTo>
                  <a:pt x="274575" y="146941"/>
                </a:lnTo>
                <a:lnTo>
                  <a:pt x="277256" y="160658"/>
                </a:lnTo>
                <a:lnTo>
                  <a:pt x="279043" y="173612"/>
                </a:lnTo>
                <a:lnTo>
                  <a:pt x="280235" y="186058"/>
                </a:lnTo>
                <a:lnTo>
                  <a:pt x="281030" y="198166"/>
                </a:lnTo>
                <a:lnTo>
                  <a:pt x="288196" y="286213"/>
                </a:lnTo>
                <a:lnTo>
                  <a:pt x="289860" y="319648"/>
                </a:lnTo>
                <a:lnTo>
                  <a:pt x="291256" y="336755"/>
                </a:lnTo>
                <a:lnTo>
                  <a:pt x="295348" y="373543"/>
                </a:lnTo>
                <a:lnTo>
                  <a:pt x="297772" y="388879"/>
                </a:lnTo>
                <a:lnTo>
                  <a:pt x="300341" y="401960"/>
                </a:lnTo>
                <a:lnTo>
                  <a:pt x="303006" y="413537"/>
                </a:lnTo>
                <a:lnTo>
                  <a:pt x="305735" y="422209"/>
                </a:lnTo>
                <a:lnTo>
                  <a:pt x="311307" y="434383"/>
                </a:lnTo>
                <a:lnTo>
                  <a:pt x="314127" y="438010"/>
                </a:lnTo>
                <a:lnTo>
                  <a:pt x="316959" y="440429"/>
                </a:lnTo>
                <a:lnTo>
                  <a:pt x="325481" y="4452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26"/>
          <p:cNvSpPr/>
          <p:nvPr/>
        </p:nvSpPr>
        <p:spPr>
          <a:xfrm>
            <a:off x="4374832" y="4303395"/>
            <a:ext cx="257176" cy="317183"/>
          </a:xfrm>
          <a:custGeom>
            <a:avLst/>
            <a:gdLst/>
            <a:ahLst/>
            <a:cxnLst/>
            <a:rect l="0" t="0" r="0" b="0"/>
            <a:pathLst>
              <a:path w="257176" h="317183">
                <a:moveTo>
                  <a:pt x="0" y="0"/>
                </a:moveTo>
                <a:lnTo>
                  <a:pt x="13652" y="9101"/>
                </a:lnTo>
                <a:lnTo>
                  <a:pt x="18627" y="12735"/>
                </a:lnTo>
                <a:lnTo>
                  <a:pt x="22895" y="16110"/>
                </a:lnTo>
                <a:lnTo>
                  <a:pt x="26694" y="19312"/>
                </a:lnTo>
                <a:lnTo>
                  <a:pt x="31131" y="23352"/>
                </a:lnTo>
                <a:lnTo>
                  <a:pt x="41141" y="32921"/>
                </a:lnTo>
                <a:lnTo>
                  <a:pt x="74395" y="65853"/>
                </a:lnTo>
                <a:lnTo>
                  <a:pt x="80077" y="72477"/>
                </a:lnTo>
                <a:lnTo>
                  <a:pt x="85769" y="79751"/>
                </a:lnTo>
                <a:lnTo>
                  <a:pt x="91469" y="87457"/>
                </a:lnTo>
                <a:lnTo>
                  <a:pt x="98127" y="97357"/>
                </a:lnTo>
                <a:lnTo>
                  <a:pt x="113144" y="121057"/>
                </a:lnTo>
                <a:lnTo>
                  <a:pt x="120197" y="131187"/>
                </a:lnTo>
                <a:lnTo>
                  <a:pt x="126804" y="139845"/>
                </a:lnTo>
                <a:lnTo>
                  <a:pt x="133113" y="147523"/>
                </a:lnTo>
                <a:lnTo>
                  <a:pt x="140178" y="157403"/>
                </a:lnTo>
                <a:lnTo>
                  <a:pt x="147744" y="168753"/>
                </a:lnTo>
                <a:lnTo>
                  <a:pt x="155646" y="181082"/>
                </a:lnTo>
                <a:lnTo>
                  <a:pt x="162819" y="191206"/>
                </a:lnTo>
                <a:lnTo>
                  <a:pt x="169506" y="199861"/>
                </a:lnTo>
                <a:lnTo>
                  <a:pt x="175869" y="207535"/>
                </a:lnTo>
                <a:lnTo>
                  <a:pt x="181064" y="215509"/>
                </a:lnTo>
                <a:lnTo>
                  <a:pt x="185479" y="223682"/>
                </a:lnTo>
                <a:lnTo>
                  <a:pt x="196245" y="246299"/>
                </a:lnTo>
                <a:lnTo>
                  <a:pt x="199410" y="252781"/>
                </a:lnTo>
                <a:lnTo>
                  <a:pt x="205466" y="262525"/>
                </a:lnTo>
                <a:lnTo>
                  <a:pt x="213238" y="271935"/>
                </a:lnTo>
                <a:lnTo>
                  <a:pt x="219311" y="278445"/>
                </a:lnTo>
                <a:lnTo>
                  <a:pt x="257175" y="3171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27"/>
          <p:cNvSpPr/>
          <p:nvPr/>
        </p:nvSpPr>
        <p:spPr>
          <a:xfrm>
            <a:off x="4400550" y="4329112"/>
            <a:ext cx="214313" cy="248604"/>
          </a:xfrm>
          <a:custGeom>
            <a:avLst/>
            <a:gdLst/>
            <a:ahLst/>
            <a:cxnLst/>
            <a:rect l="0" t="0" r="0" b="0"/>
            <a:pathLst>
              <a:path w="214313" h="248604">
                <a:moveTo>
                  <a:pt x="214312" y="0"/>
                </a:moveTo>
                <a:lnTo>
                  <a:pt x="205211" y="9102"/>
                </a:lnTo>
                <a:lnTo>
                  <a:pt x="201577" y="13688"/>
                </a:lnTo>
                <a:lnTo>
                  <a:pt x="198202" y="18650"/>
                </a:lnTo>
                <a:lnTo>
                  <a:pt x="194999" y="23864"/>
                </a:lnTo>
                <a:lnTo>
                  <a:pt x="181391" y="44853"/>
                </a:lnTo>
                <a:lnTo>
                  <a:pt x="139357" y="108125"/>
                </a:lnTo>
                <a:lnTo>
                  <a:pt x="130052" y="120661"/>
                </a:lnTo>
                <a:lnTo>
                  <a:pt x="120991" y="131876"/>
                </a:lnTo>
                <a:lnTo>
                  <a:pt x="112093" y="142210"/>
                </a:lnTo>
                <a:lnTo>
                  <a:pt x="100446" y="154814"/>
                </a:lnTo>
                <a:lnTo>
                  <a:pt x="59606" y="197001"/>
                </a:lnTo>
                <a:lnTo>
                  <a:pt x="48310" y="208486"/>
                </a:lnTo>
                <a:lnTo>
                  <a:pt x="0" y="2486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28"/>
          <p:cNvSpPr/>
          <p:nvPr/>
        </p:nvSpPr>
        <p:spPr>
          <a:xfrm>
            <a:off x="4889182" y="4320540"/>
            <a:ext cx="385764" cy="50244"/>
          </a:xfrm>
          <a:custGeom>
            <a:avLst/>
            <a:gdLst/>
            <a:ahLst/>
            <a:cxnLst/>
            <a:rect l="0" t="0" r="0" b="0"/>
            <a:pathLst>
              <a:path w="385764" h="50244">
                <a:moveTo>
                  <a:pt x="0" y="42862"/>
                </a:moveTo>
                <a:lnTo>
                  <a:pt x="18204" y="47413"/>
                </a:lnTo>
                <a:lnTo>
                  <a:pt x="26423" y="48753"/>
                </a:lnTo>
                <a:lnTo>
                  <a:pt x="34760" y="49647"/>
                </a:lnTo>
                <a:lnTo>
                  <a:pt x="43176" y="50243"/>
                </a:lnTo>
                <a:lnTo>
                  <a:pt x="51644" y="49688"/>
                </a:lnTo>
                <a:lnTo>
                  <a:pt x="60147" y="48365"/>
                </a:lnTo>
                <a:lnTo>
                  <a:pt x="68673" y="46531"/>
                </a:lnTo>
                <a:lnTo>
                  <a:pt x="77215" y="45308"/>
                </a:lnTo>
                <a:lnTo>
                  <a:pt x="85766" y="44493"/>
                </a:lnTo>
                <a:lnTo>
                  <a:pt x="94325" y="43949"/>
                </a:lnTo>
                <a:lnTo>
                  <a:pt x="102888" y="42634"/>
                </a:lnTo>
                <a:lnTo>
                  <a:pt x="111455" y="40805"/>
                </a:lnTo>
                <a:lnTo>
                  <a:pt x="120023" y="38634"/>
                </a:lnTo>
                <a:lnTo>
                  <a:pt x="131451" y="36233"/>
                </a:lnTo>
                <a:lnTo>
                  <a:pt x="172933" y="28304"/>
                </a:lnTo>
                <a:lnTo>
                  <a:pt x="198144" y="22739"/>
                </a:lnTo>
                <a:lnTo>
                  <a:pt x="214964" y="19922"/>
                </a:lnTo>
                <a:lnTo>
                  <a:pt x="256512" y="14251"/>
                </a:lnTo>
                <a:lnTo>
                  <a:pt x="273878" y="11406"/>
                </a:lnTo>
                <a:lnTo>
                  <a:pt x="288313" y="8556"/>
                </a:lnTo>
                <a:lnTo>
                  <a:pt x="300794" y="5704"/>
                </a:lnTo>
                <a:lnTo>
                  <a:pt x="311019" y="3803"/>
                </a:lnTo>
                <a:lnTo>
                  <a:pt x="319741" y="2535"/>
                </a:lnTo>
                <a:lnTo>
                  <a:pt x="327461" y="1690"/>
                </a:lnTo>
                <a:lnTo>
                  <a:pt x="334512" y="1126"/>
                </a:lnTo>
                <a:lnTo>
                  <a:pt x="341118" y="751"/>
                </a:lnTo>
                <a:lnTo>
                  <a:pt x="353538" y="333"/>
                </a:lnTo>
                <a:lnTo>
                  <a:pt x="38576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29"/>
          <p:cNvSpPr/>
          <p:nvPr/>
        </p:nvSpPr>
        <p:spPr>
          <a:xfrm>
            <a:off x="5045031" y="4217670"/>
            <a:ext cx="49892" cy="317183"/>
          </a:xfrm>
          <a:custGeom>
            <a:avLst/>
            <a:gdLst/>
            <a:ahLst/>
            <a:cxnLst/>
            <a:rect l="0" t="0" r="0" b="0"/>
            <a:pathLst>
              <a:path w="49892" h="317183">
                <a:moveTo>
                  <a:pt x="15601" y="0"/>
                </a:moveTo>
                <a:lnTo>
                  <a:pt x="11051" y="9101"/>
                </a:lnTo>
                <a:lnTo>
                  <a:pt x="8757" y="12735"/>
                </a:lnTo>
                <a:lnTo>
                  <a:pt x="6276" y="16110"/>
                </a:lnTo>
                <a:lnTo>
                  <a:pt x="3669" y="19312"/>
                </a:lnTo>
                <a:lnTo>
                  <a:pt x="1932" y="23352"/>
                </a:lnTo>
                <a:lnTo>
                  <a:pt x="773" y="27951"/>
                </a:lnTo>
                <a:lnTo>
                  <a:pt x="0" y="32921"/>
                </a:lnTo>
                <a:lnTo>
                  <a:pt x="438" y="39092"/>
                </a:lnTo>
                <a:lnTo>
                  <a:pt x="1683" y="46064"/>
                </a:lnTo>
                <a:lnTo>
                  <a:pt x="3465" y="53569"/>
                </a:lnTo>
                <a:lnTo>
                  <a:pt x="5605" y="68098"/>
                </a:lnTo>
                <a:lnTo>
                  <a:pt x="10523" y="109640"/>
                </a:lnTo>
                <a:lnTo>
                  <a:pt x="18647" y="186579"/>
                </a:lnTo>
                <a:lnTo>
                  <a:pt x="21442" y="206301"/>
                </a:lnTo>
                <a:lnTo>
                  <a:pt x="24258" y="221354"/>
                </a:lnTo>
                <a:lnTo>
                  <a:pt x="29926" y="246017"/>
                </a:lnTo>
                <a:lnTo>
                  <a:pt x="35620" y="272853"/>
                </a:lnTo>
                <a:lnTo>
                  <a:pt x="38472" y="283819"/>
                </a:lnTo>
                <a:lnTo>
                  <a:pt x="41326" y="293035"/>
                </a:lnTo>
                <a:lnTo>
                  <a:pt x="49891" y="3171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30"/>
          <p:cNvSpPr/>
          <p:nvPr/>
        </p:nvSpPr>
        <p:spPr>
          <a:xfrm>
            <a:off x="5439639" y="4157840"/>
            <a:ext cx="203924" cy="419876"/>
          </a:xfrm>
          <a:custGeom>
            <a:avLst/>
            <a:gdLst/>
            <a:ahLst/>
            <a:cxnLst/>
            <a:rect l="0" t="0" r="0" b="0"/>
            <a:pathLst>
              <a:path w="203924" h="419876">
                <a:moveTo>
                  <a:pt x="143915" y="59830"/>
                </a:moveTo>
                <a:lnTo>
                  <a:pt x="153018" y="41626"/>
                </a:lnTo>
                <a:lnTo>
                  <a:pt x="154746" y="36264"/>
                </a:lnTo>
                <a:lnTo>
                  <a:pt x="154946" y="32689"/>
                </a:lnTo>
                <a:lnTo>
                  <a:pt x="150677" y="22578"/>
                </a:lnTo>
                <a:lnTo>
                  <a:pt x="145968" y="13746"/>
                </a:lnTo>
                <a:lnTo>
                  <a:pt x="140700" y="6646"/>
                </a:lnTo>
                <a:lnTo>
                  <a:pt x="137962" y="4371"/>
                </a:lnTo>
                <a:lnTo>
                  <a:pt x="135184" y="2855"/>
                </a:lnTo>
                <a:lnTo>
                  <a:pt x="132379" y="1844"/>
                </a:lnTo>
                <a:lnTo>
                  <a:pt x="127652" y="1170"/>
                </a:lnTo>
                <a:lnTo>
                  <a:pt x="121644" y="721"/>
                </a:lnTo>
                <a:lnTo>
                  <a:pt x="109252" y="222"/>
                </a:lnTo>
                <a:lnTo>
                  <a:pt x="100570" y="0"/>
                </a:lnTo>
                <a:lnTo>
                  <a:pt x="95968" y="893"/>
                </a:lnTo>
                <a:lnTo>
                  <a:pt x="90995" y="2441"/>
                </a:lnTo>
                <a:lnTo>
                  <a:pt x="85776" y="4426"/>
                </a:lnTo>
                <a:lnTo>
                  <a:pt x="81343" y="6701"/>
                </a:lnTo>
                <a:lnTo>
                  <a:pt x="77436" y="9171"/>
                </a:lnTo>
                <a:lnTo>
                  <a:pt x="73878" y="11770"/>
                </a:lnTo>
                <a:lnTo>
                  <a:pt x="68649" y="16360"/>
                </a:lnTo>
                <a:lnTo>
                  <a:pt x="62305" y="22277"/>
                </a:lnTo>
                <a:lnTo>
                  <a:pt x="40695" y="43204"/>
                </a:lnTo>
                <a:lnTo>
                  <a:pt x="25808" y="57973"/>
                </a:lnTo>
                <a:lnTo>
                  <a:pt x="21362" y="63354"/>
                </a:lnTo>
                <a:lnTo>
                  <a:pt x="17446" y="68847"/>
                </a:lnTo>
                <a:lnTo>
                  <a:pt x="13882" y="74414"/>
                </a:lnTo>
                <a:lnTo>
                  <a:pt x="10554" y="80030"/>
                </a:lnTo>
                <a:lnTo>
                  <a:pt x="4316" y="91350"/>
                </a:lnTo>
                <a:lnTo>
                  <a:pt x="2272" y="97988"/>
                </a:lnTo>
                <a:lnTo>
                  <a:pt x="909" y="105271"/>
                </a:lnTo>
                <a:lnTo>
                  <a:pt x="0" y="112984"/>
                </a:lnTo>
                <a:lnTo>
                  <a:pt x="347" y="120031"/>
                </a:lnTo>
                <a:lnTo>
                  <a:pt x="3272" y="132941"/>
                </a:lnTo>
                <a:lnTo>
                  <a:pt x="5207" y="142488"/>
                </a:lnTo>
                <a:lnTo>
                  <a:pt x="5724" y="146368"/>
                </a:lnTo>
                <a:lnTo>
                  <a:pt x="7020" y="149907"/>
                </a:lnTo>
                <a:lnTo>
                  <a:pt x="11000" y="156379"/>
                </a:lnTo>
                <a:lnTo>
                  <a:pt x="14348" y="158486"/>
                </a:lnTo>
                <a:lnTo>
                  <a:pt x="18485" y="159891"/>
                </a:lnTo>
                <a:lnTo>
                  <a:pt x="29710" y="162145"/>
                </a:lnTo>
                <a:lnTo>
                  <a:pt x="32536" y="161377"/>
                </a:lnTo>
                <a:lnTo>
                  <a:pt x="36325" y="159913"/>
                </a:lnTo>
                <a:lnTo>
                  <a:pt x="40756" y="157984"/>
                </a:lnTo>
                <a:lnTo>
                  <a:pt x="50759" y="153301"/>
                </a:lnTo>
                <a:lnTo>
                  <a:pt x="56094" y="150719"/>
                </a:lnTo>
                <a:lnTo>
                  <a:pt x="60603" y="148998"/>
                </a:lnTo>
                <a:lnTo>
                  <a:pt x="64561" y="147850"/>
                </a:lnTo>
                <a:lnTo>
                  <a:pt x="68153" y="147085"/>
                </a:lnTo>
                <a:lnTo>
                  <a:pt x="72452" y="144670"/>
                </a:lnTo>
                <a:lnTo>
                  <a:pt x="77223" y="141155"/>
                </a:lnTo>
                <a:lnTo>
                  <a:pt x="82309" y="136907"/>
                </a:lnTo>
                <a:lnTo>
                  <a:pt x="86652" y="133122"/>
                </a:lnTo>
                <a:lnTo>
                  <a:pt x="90500" y="129646"/>
                </a:lnTo>
                <a:lnTo>
                  <a:pt x="94018" y="126376"/>
                </a:lnTo>
                <a:lnTo>
                  <a:pt x="99220" y="120386"/>
                </a:lnTo>
                <a:lnTo>
                  <a:pt x="105546" y="112583"/>
                </a:lnTo>
                <a:lnTo>
                  <a:pt x="112621" y="103571"/>
                </a:lnTo>
                <a:lnTo>
                  <a:pt x="120195" y="94706"/>
                </a:lnTo>
                <a:lnTo>
                  <a:pt x="128102" y="85938"/>
                </a:lnTo>
                <a:lnTo>
                  <a:pt x="143555" y="69528"/>
                </a:lnTo>
                <a:lnTo>
                  <a:pt x="175885" y="36463"/>
                </a:lnTo>
                <a:lnTo>
                  <a:pt x="176658" y="36632"/>
                </a:lnTo>
                <a:lnTo>
                  <a:pt x="177174" y="37697"/>
                </a:lnTo>
                <a:lnTo>
                  <a:pt x="177518" y="39360"/>
                </a:lnTo>
                <a:lnTo>
                  <a:pt x="180440" y="43747"/>
                </a:lnTo>
                <a:lnTo>
                  <a:pt x="182553" y="46250"/>
                </a:lnTo>
                <a:lnTo>
                  <a:pt x="183961" y="48872"/>
                </a:lnTo>
                <a:lnTo>
                  <a:pt x="185526" y="54324"/>
                </a:lnTo>
                <a:lnTo>
                  <a:pt x="185943" y="60922"/>
                </a:lnTo>
                <a:lnTo>
                  <a:pt x="186407" y="80953"/>
                </a:lnTo>
                <a:lnTo>
                  <a:pt x="187483" y="92962"/>
                </a:lnTo>
                <a:lnTo>
                  <a:pt x="189153" y="105730"/>
                </a:lnTo>
                <a:lnTo>
                  <a:pt x="191219" y="119005"/>
                </a:lnTo>
                <a:lnTo>
                  <a:pt x="192596" y="131665"/>
                </a:lnTo>
                <a:lnTo>
                  <a:pt x="193514" y="143915"/>
                </a:lnTo>
                <a:lnTo>
                  <a:pt x="194534" y="166734"/>
                </a:lnTo>
                <a:lnTo>
                  <a:pt x="194988" y="186400"/>
                </a:lnTo>
                <a:lnTo>
                  <a:pt x="195318" y="310768"/>
                </a:lnTo>
                <a:lnTo>
                  <a:pt x="196282" y="340469"/>
                </a:lnTo>
                <a:lnTo>
                  <a:pt x="197876" y="365033"/>
                </a:lnTo>
                <a:lnTo>
                  <a:pt x="201236" y="399310"/>
                </a:lnTo>
                <a:lnTo>
                  <a:pt x="202132" y="407118"/>
                </a:lnTo>
                <a:lnTo>
                  <a:pt x="203923" y="4198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31"/>
          <p:cNvSpPr/>
          <p:nvPr/>
        </p:nvSpPr>
        <p:spPr>
          <a:xfrm>
            <a:off x="5883592" y="4226242"/>
            <a:ext cx="317184" cy="42863"/>
          </a:xfrm>
          <a:custGeom>
            <a:avLst/>
            <a:gdLst/>
            <a:ahLst/>
            <a:cxnLst/>
            <a:rect l="0" t="0" r="0" b="0"/>
            <a:pathLst>
              <a:path w="317184" h="42863">
                <a:moveTo>
                  <a:pt x="0" y="42862"/>
                </a:moveTo>
                <a:lnTo>
                  <a:pt x="38625" y="42862"/>
                </a:lnTo>
                <a:lnTo>
                  <a:pt x="45753" y="41910"/>
                </a:lnTo>
                <a:lnTo>
                  <a:pt x="53362" y="40323"/>
                </a:lnTo>
                <a:lnTo>
                  <a:pt x="61292" y="38312"/>
                </a:lnTo>
                <a:lnTo>
                  <a:pt x="72294" y="36019"/>
                </a:lnTo>
                <a:lnTo>
                  <a:pt x="99759" y="30931"/>
                </a:lnTo>
                <a:lnTo>
                  <a:pt x="115083" y="27288"/>
                </a:lnTo>
                <a:lnTo>
                  <a:pt x="131015" y="22955"/>
                </a:lnTo>
                <a:lnTo>
                  <a:pt x="147350" y="18161"/>
                </a:lnTo>
                <a:lnTo>
                  <a:pt x="163004" y="14012"/>
                </a:lnTo>
                <a:lnTo>
                  <a:pt x="193096" y="6863"/>
                </a:lnTo>
                <a:lnTo>
                  <a:pt x="205883" y="4575"/>
                </a:lnTo>
                <a:lnTo>
                  <a:pt x="217266" y="3050"/>
                </a:lnTo>
                <a:lnTo>
                  <a:pt x="227711" y="2034"/>
                </a:lnTo>
                <a:lnTo>
                  <a:pt x="236580" y="1356"/>
                </a:lnTo>
                <a:lnTo>
                  <a:pt x="244397" y="904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32"/>
          <p:cNvSpPr/>
          <p:nvPr/>
        </p:nvSpPr>
        <p:spPr>
          <a:xfrm>
            <a:off x="5892165" y="4303395"/>
            <a:ext cx="385763" cy="68581"/>
          </a:xfrm>
          <a:custGeom>
            <a:avLst/>
            <a:gdLst/>
            <a:ahLst/>
            <a:cxnLst/>
            <a:rect l="0" t="0" r="0" b="0"/>
            <a:pathLst>
              <a:path w="385763" h="68581">
                <a:moveTo>
                  <a:pt x="0" y="68580"/>
                </a:moveTo>
                <a:lnTo>
                  <a:pt x="13652" y="59478"/>
                </a:lnTo>
                <a:lnTo>
                  <a:pt x="19579" y="55844"/>
                </a:lnTo>
                <a:lnTo>
                  <a:pt x="25435" y="52470"/>
                </a:lnTo>
                <a:lnTo>
                  <a:pt x="31244" y="49267"/>
                </a:lnTo>
                <a:lnTo>
                  <a:pt x="39879" y="46180"/>
                </a:lnTo>
                <a:lnTo>
                  <a:pt x="50399" y="43169"/>
                </a:lnTo>
                <a:lnTo>
                  <a:pt x="62174" y="40209"/>
                </a:lnTo>
                <a:lnTo>
                  <a:pt x="72881" y="37283"/>
                </a:lnTo>
                <a:lnTo>
                  <a:pt x="92399" y="31493"/>
                </a:lnTo>
                <a:lnTo>
                  <a:pt x="128212" y="20014"/>
                </a:lnTo>
                <a:lnTo>
                  <a:pt x="145566" y="14293"/>
                </a:lnTo>
                <a:lnTo>
                  <a:pt x="157051" y="11433"/>
                </a:lnTo>
                <a:lnTo>
                  <a:pt x="170423" y="8574"/>
                </a:lnTo>
                <a:lnTo>
                  <a:pt x="185053" y="5716"/>
                </a:lnTo>
                <a:lnTo>
                  <a:pt x="196711" y="3811"/>
                </a:lnTo>
                <a:lnTo>
                  <a:pt x="206388" y="2541"/>
                </a:lnTo>
                <a:lnTo>
                  <a:pt x="214744" y="1694"/>
                </a:lnTo>
                <a:lnTo>
                  <a:pt x="223173" y="1129"/>
                </a:lnTo>
                <a:lnTo>
                  <a:pt x="231649" y="753"/>
                </a:lnTo>
                <a:lnTo>
                  <a:pt x="240158" y="501"/>
                </a:lnTo>
                <a:lnTo>
                  <a:pt x="38576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33"/>
          <p:cNvSpPr/>
          <p:nvPr/>
        </p:nvSpPr>
        <p:spPr>
          <a:xfrm>
            <a:off x="6278476" y="4063927"/>
            <a:ext cx="256627" cy="530934"/>
          </a:xfrm>
          <a:custGeom>
            <a:avLst/>
            <a:gdLst/>
            <a:ahLst/>
            <a:cxnLst/>
            <a:rect l="0" t="0" r="0" b="0"/>
            <a:pathLst>
              <a:path w="256627" h="530934">
                <a:moveTo>
                  <a:pt x="256626" y="25155"/>
                </a:moveTo>
                <a:lnTo>
                  <a:pt x="242974" y="16053"/>
                </a:lnTo>
                <a:lnTo>
                  <a:pt x="237999" y="12420"/>
                </a:lnTo>
                <a:lnTo>
                  <a:pt x="233731" y="9045"/>
                </a:lnTo>
                <a:lnTo>
                  <a:pt x="229932" y="5842"/>
                </a:lnTo>
                <a:lnTo>
                  <a:pt x="225495" y="3708"/>
                </a:lnTo>
                <a:lnTo>
                  <a:pt x="220632" y="2284"/>
                </a:lnTo>
                <a:lnTo>
                  <a:pt x="215485" y="1336"/>
                </a:lnTo>
                <a:lnTo>
                  <a:pt x="210149" y="703"/>
                </a:lnTo>
                <a:lnTo>
                  <a:pt x="204686" y="281"/>
                </a:lnTo>
                <a:lnTo>
                  <a:pt x="199139" y="0"/>
                </a:lnTo>
                <a:lnTo>
                  <a:pt x="194490" y="765"/>
                </a:lnTo>
                <a:lnTo>
                  <a:pt x="186782" y="4155"/>
                </a:lnTo>
                <a:lnTo>
                  <a:pt x="172537" y="11419"/>
                </a:lnTo>
                <a:lnTo>
                  <a:pt x="166277" y="15045"/>
                </a:lnTo>
                <a:lnTo>
                  <a:pt x="151701" y="24154"/>
                </a:lnTo>
                <a:lnTo>
                  <a:pt x="144766" y="29250"/>
                </a:lnTo>
                <a:lnTo>
                  <a:pt x="138238" y="34553"/>
                </a:lnTo>
                <a:lnTo>
                  <a:pt x="122094" y="48382"/>
                </a:lnTo>
                <a:lnTo>
                  <a:pt x="95869" y="70403"/>
                </a:lnTo>
                <a:lnTo>
                  <a:pt x="84685" y="81038"/>
                </a:lnTo>
                <a:lnTo>
                  <a:pt x="75324" y="90985"/>
                </a:lnTo>
                <a:lnTo>
                  <a:pt x="67178" y="100475"/>
                </a:lnTo>
                <a:lnTo>
                  <a:pt x="59842" y="110611"/>
                </a:lnTo>
                <a:lnTo>
                  <a:pt x="53047" y="121178"/>
                </a:lnTo>
                <a:lnTo>
                  <a:pt x="46612" y="132033"/>
                </a:lnTo>
                <a:lnTo>
                  <a:pt x="34382" y="151714"/>
                </a:lnTo>
                <a:lnTo>
                  <a:pt x="28453" y="160963"/>
                </a:lnTo>
                <a:lnTo>
                  <a:pt x="23548" y="169986"/>
                </a:lnTo>
                <a:lnTo>
                  <a:pt x="19326" y="178859"/>
                </a:lnTo>
                <a:lnTo>
                  <a:pt x="15558" y="187632"/>
                </a:lnTo>
                <a:lnTo>
                  <a:pt x="12094" y="196338"/>
                </a:lnTo>
                <a:lnTo>
                  <a:pt x="5705" y="213631"/>
                </a:lnTo>
                <a:lnTo>
                  <a:pt x="2231" y="228302"/>
                </a:lnTo>
                <a:lnTo>
                  <a:pt x="275" y="244732"/>
                </a:lnTo>
                <a:lnTo>
                  <a:pt x="0" y="248692"/>
                </a:lnTo>
                <a:lnTo>
                  <a:pt x="770" y="252285"/>
                </a:lnTo>
                <a:lnTo>
                  <a:pt x="4165" y="258817"/>
                </a:lnTo>
                <a:lnTo>
                  <a:pt x="11431" y="267849"/>
                </a:lnTo>
                <a:lnTo>
                  <a:pt x="14105" y="269819"/>
                </a:lnTo>
                <a:lnTo>
                  <a:pt x="19617" y="272007"/>
                </a:lnTo>
                <a:lnTo>
                  <a:pt x="23372" y="272590"/>
                </a:lnTo>
                <a:lnTo>
                  <a:pt x="27781" y="272979"/>
                </a:lnTo>
                <a:lnTo>
                  <a:pt x="32625" y="273239"/>
                </a:lnTo>
                <a:lnTo>
                  <a:pt x="36807" y="272459"/>
                </a:lnTo>
                <a:lnTo>
                  <a:pt x="43993" y="269053"/>
                </a:lnTo>
                <a:lnTo>
                  <a:pt x="48196" y="265859"/>
                </a:lnTo>
                <a:lnTo>
                  <a:pt x="52903" y="261824"/>
                </a:lnTo>
                <a:lnTo>
                  <a:pt x="57945" y="257230"/>
                </a:lnTo>
                <a:lnTo>
                  <a:pt x="63212" y="253214"/>
                </a:lnTo>
                <a:lnTo>
                  <a:pt x="68629" y="249584"/>
                </a:lnTo>
                <a:lnTo>
                  <a:pt x="74144" y="246212"/>
                </a:lnTo>
                <a:lnTo>
                  <a:pt x="81632" y="239201"/>
                </a:lnTo>
                <a:lnTo>
                  <a:pt x="90433" y="229765"/>
                </a:lnTo>
                <a:lnTo>
                  <a:pt x="100111" y="218711"/>
                </a:lnTo>
                <a:lnTo>
                  <a:pt x="108468" y="208485"/>
                </a:lnTo>
                <a:lnTo>
                  <a:pt x="115944" y="198810"/>
                </a:lnTo>
                <a:lnTo>
                  <a:pt x="168935" y="126344"/>
                </a:lnTo>
                <a:lnTo>
                  <a:pt x="199237" y="83463"/>
                </a:lnTo>
                <a:lnTo>
                  <a:pt x="231532" y="36673"/>
                </a:lnTo>
                <a:lnTo>
                  <a:pt x="234182" y="33786"/>
                </a:lnTo>
                <a:lnTo>
                  <a:pt x="235948" y="32814"/>
                </a:lnTo>
                <a:lnTo>
                  <a:pt x="237126" y="33119"/>
                </a:lnTo>
                <a:lnTo>
                  <a:pt x="240974" y="38537"/>
                </a:lnTo>
                <a:lnTo>
                  <a:pt x="243334" y="42649"/>
                </a:lnTo>
                <a:lnTo>
                  <a:pt x="245956" y="52298"/>
                </a:lnTo>
                <a:lnTo>
                  <a:pt x="247432" y="68440"/>
                </a:lnTo>
                <a:lnTo>
                  <a:pt x="247777" y="80588"/>
                </a:lnTo>
                <a:lnTo>
                  <a:pt x="247931" y="95512"/>
                </a:lnTo>
                <a:lnTo>
                  <a:pt x="247019" y="107302"/>
                </a:lnTo>
                <a:lnTo>
                  <a:pt x="245459" y="121830"/>
                </a:lnTo>
                <a:lnTo>
                  <a:pt x="243466" y="138182"/>
                </a:lnTo>
                <a:lnTo>
                  <a:pt x="241185" y="153847"/>
                </a:lnTo>
                <a:lnTo>
                  <a:pt x="233424" y="201504"/>
                </a:lnTo>
                <a:lnTo>
                  <a:pt x="227899" y="241328"/>
                </a:lnTo>
                <a:lnTo>
                  <a:pt x="226044" y="258805"/>
                </a:lnTo>
                <a:lnTo>
                  <a:pt x="224809" y="274267"/>
                </a:lnTo>
                <a:lnTo>
                  <a:pt x="222483" y="309226"/>
                </a:lnTo>
                <a:lnTo>
                  <a:pt x="218274" y="362864"/>
                </a:lnTo>
                <a:lnTo>
                  <a:pt x="217723" y="389359"/>
                </a:lnTo>
                <a:lnTo>
                  <a:pt x="218308" y="414643"/>
                </a:lnTo>
                <a:lnTo>
                  <a:pt x="219651" y="439119"/>
                </a:lnTo>
                <a:lnTo>
                  <a:pt x="221498" y="459246"/>
                </a:lnTo>
                <a:lnTo>
                  <a:pt x="223683" y="476474"/>
                </a:lnTo>
                <a:lnTo>
                  <a:pt x="227697" y="502919"/>
                </a:lnTo>
                <a:lnTo>
                  <a:pt x="229481" y="517847"/>
                </a:lnTo>
                <a:lnTo>
                  <a:pt x="230910" y="522209"/>
                </a:lnTo>
                <a:lnTo>
                  <a:pt x="232814" y="525117"/>
                </a:lnTo>
                <a:lnTo>
                  <a:pt x="239481" y="5309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34"/>
          <p:cNvSpPr/>
          <p:nvPr/>
        </p:nvSpPr>
        <p:spPr>
          <a:xfrm>
            <a:off x="6629934" y="4029075"/>
            <a:ext cx="272868" cy="513701"/>
          </a:xfrm>
          <a:custGeom>
            <a:avLst/>
            <a:gdLst/>
            <a:ahLst/>
            <a:cxnLst/>
            <a:rect l="0" t="0" r="0" b="0"/>
            <a:pathLst>
              <a:path w="272868" h="513701">
                <a:moveTo>
                  <a:pt x="59473" y="102870"/>
                </a:moveTo>
                <a:lnTo>
                  <a:pt x="50372" y="111971"/>
                </a:lnTo>
                <a:lnTo>
                  <a:pt x="43363" y="121520"/>
                </a:lnTo>
                <a:lnTo>
                  <a:pt x="36121" y="135924"/>
                </a:lnTo>
                <a:lnTo>
                  <a:pt x="31522" y="147766"/>
                </a:lnTo>
                <a:lnTo>
                  <a:pt x="18489" y="184117"/>
                </a:lnTo>
                <a:lnTo>
                  <a:pt x="5552" y="222000"/>
                </a:lnTo>
                <a:lnTo>
                  <a:pt x="3523" y="231820"/>
                </a:lnTo>
                <a:lnTo>
                  <a:pt x="2171" y="242177"/>
                </a:lnTo>
                <a:lnTo>
                  <a:pt x="1269" y="252891"/>
                </a:lnTo>
                <a:lnTo>
                  <a:pt x="668" y="262891"/>
                </a:lnTo>
                <a:lnTo>
                  <a:pt x="0" y="281623"/>
                </a:lnTo>
                <a:lnTo>
                  <a:pt x="774" y="294428"/>
                </a:lnTo>
                <a:lnTo>
                  <a:pt x="2244" y="309633"/>
                </a:lnTo>
                <a:lnTo>
                  <a:pt x="4175" y="326437"/>
                </a:lnTo>
                <a:lnTo>
                  <a:pt x="6415" y="340497"/>
                </a:lnTo>
                <a:lnTo>
                  <a:pt x="8861" y="352728"/>
                </a:lnTo>
                <a:lnTo>
                  <a:pt x="11444" y="363739"/>
                </a:lnTo>
                <a:lnTo>
                  <a:pt x="15072" y="373938"/>
                </a:lnTo>
                <a:lnTo>
                  <a:pt x="19395" y="383594"/>
                </a:lnTo>
                <a:lnTo>
                  <a:pt x="24182" y="392889"/>
                </a:lnTo>
                <a:lnTo>
                  <a:pt x="29278" y="404801"/>
                </a:lnTo>
                <a:lnTo>
                  <a:pt x="34580" y="418457"/>
                </a:lnTo>
                <a:lnTo>
                  <a:pt x="40020" y="433277"/>
                </a:lnTo>
                <a:lnTo>
                  <a:pt x="47457" y="446966"/>
                </a:lnTo>
                <a:lnTo>
                  <a:pt x="56225" y="459902"/>
                </a:lnTo>
                <a:lnTo>
                  <a:pt x="65880" y="472336"/>
                </a:lnTo>
                <a:lnTo>
                  <a:pt x="73270" y="481579"/>
                </a:lnTo>
                <a:lnTo>
                  <a:pt x="79148" y="488692"/>
                </a:lnTo>
                <a:lnTo>
                  <a:pt x="84019" y="494387"/>
                </a:lnTo>
                <a:lnTo>
                  <a:pt x="89172" y="499136"/>
                </a:lnTo>
                <a:lnTo>
                  <a:pt x="94512" y="503255"/>
                </a:lnTo>
                <a:lnTo>
                  <a:pt x="99978" y="506953"/>
                </a:lnTo>
                <a:lnTo>
                  <a:pt x="105526" y="509419"/>
                </a:lnTo>
                <a:lnTo>
                  <a:pt x="111130" y="511062"/>
                </a:lnTo>
                <a:lnTo>
                  <a:pt x="116772" y="512158"/>
                </a:lnTo>
                <a:lnTo>
                  <a:pt x="122437" y="512889"/>
                </a:lnTo>
                <a:lnTo>
                  <a:pt x="128119" y="513376"/>
                </a:lnTo>
                <a:lnTo>
                  <a:pt x="133812" y="513700"/>
                </a:lnTo>
                <a:lnTo>
                  <a:pt x="139513" y="512964"/>
                </a:lnTo>
                <a:lnTo>
                  <a:pt x="145218" y="511521"/>
                </a:lnTo>
                <a:lnTo>
                  <a:pt x="150926" y="509606"/>
                </a:lnTo>
                <a:lnTo>
                  <a:pt x="156637" y="507377"/>
                </a:lnTo>
                <a:lnTo>
                  <a:pt x="162349" y="504939"/>
                </a:lnTo>
                <a:lnTo>
                  <a:pt x="168062" y="502361"/>
                </a:lnTo>
                <a:lnTo>
                  <a:pt x="172823" y="498737"/>
                </a:lnTo>
                <a:lnTo>
                  <a:pt x="180654" y="489631"/>
                </a:lnTo>
                <a:lnTo>
                  <a:pt x="185027" y="484535"/>
                </a:lnTo>
                <a:lnTo>
                  <a:pt x="189849" y="479233"/>
                </a:lnTo>
                <a:lnTo>
                  <a:pt x="194968" y="473794"/>
                </a:lnTo>
                <a:lnTo>
                  <a:pt x="203195" y="460130"/>
                </a:lnTo>
                <a:lnTo>
                  <a:pt x="210027" y="444532"/>
                </a:lnTo>
                <a:lnTo>
                  <a:pt x="213183" y="436372"/>
                </a:lnTo>
                <a:lnTo>
                  <a:pt x="216239" y="428075"/>
                </a:lnTo>
                <a:lnTo>
                  <a:pt x="227254" y="401075"/>
                </a:lnTo>
                <a:lnTo>
                  <a:pt x="234192" y="384541"/>
                </a:lnTo>
                <a:lnTo>
                  <a:pt x="244441" y="358549"/>
                </a:lnTo>
                <a:lnTo>
                  <a:pt x="248508" y="347618"/>
                </a:lnTo>
                <a:lnTo>
                  <a:pt x="253124" y="332710"/>
                </a:lnTo>
                <a:lnTo>
                  <a:pt x="263332" y="295826"/>
                </a:lnTo>
                <a:lnTo>
                  <a:pt x="266817" y="280085"/>
                </a:lnTo>
                <a:lnTo>
                  <a:pt x="269140" y="266733"/>
                </a:lnTo>
                <a:lnTo>
                  <a:pt x="270688" y="254974"/>
                </a:lnTo>
                <a:lnTo>
                  <a:pt x="271721" y="243325"/>
                </a:lnTo>
                <a:lnTo>
                  <a:pt x="272409" y="231749"/>
                </a:lnTo>
                <a:lnTo>
                  <a:pt x="272867" y="220222"/>
                </a:lnTo>
                <a:lnTo>
                  <a:pt x="272221" y="209679"/>
                </a:lnTo>
                <a:lnTo>
                  <a:pt x="270837" y="199794"/>
                </a:lnTo>
                <a:lnTo>
                  <a:pt x="268963" y="190346"/>
                </a:lnTo>
                <a:lnTo>
                  <a:pt x="261774" y="149743"/>
                </a:lnTo>
                <a:lnTo>
                  <a:pt x="257205" y="136024"/>
                </a:lnTo>
                <a:lnTo>
                  <a:pt x="251302" y="123067"/>
                </a:lnTo>
                <a:lnTo>
                  <a:pt x="244509" y="110620"/>
                </a:lnTo>
                <a:lnTo>
                  <a:pt x="238076" y="100417"/>
                </a:lnTo>
                <a:lnTo>
                  <a:pt x="231881" y="91709"/>
                </a:lnTo>
                <a:lnTo>
                  <a:pt x="225847" y="83999"/>
                </a:lnTo>
                <a:lnTo>
                  <a:pt x="220871" y="76954"/>
                </a:lnTo>
                <a:lnTo>
                  <a:pt x="212803" y="64047"/>
                </a:lnTo>
                <a:lnTo>
                  <a:pt x="207413" y="58890"/>
                </a:lnTo>
                <a:lnTo>
                  <a:pt x="200963" y="54500"/>
                </a:lnTo>
                <a:lnTo>
                  <a:pt x="193805" y="50621"/>
                </a:lnTo>
                <a:lnTo>
                  <a:pt x="154941" y="30707"/>
                </a:lnTo>
                <a:lnTo>
                  <a:pt x="133018" y="19680"/>
                </a:lnTo>
                <a:lnTo>
                  <a:pt x="123743" y="15977"/>
                </a:lnTo>
                <a:lnTo>
                  <a:pt x="115655" y="13509"/>
                </a:lnTo>
                <a:lnTo>
                  <a:pt x="8519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35"/>
          <p:cNvSpPr/>
          <p:nvPr/>
        </p:nvSpPr>
        <p:spPr>
          <a:xfrm>
            <a:off x="5257800" y="4723447"/>
            <a:ext cx="291466" cy="42864"/>
          </a:xfrm>
          <a:custGeom>
            <a:avLst/>
            <a:gdLst/>
            <a:ahLst/>
            <a:cxnLst/>
            <a:rect l="0" t="0" r="0" b="0"/>
            <a:pathLst>
              <a:path w="291466" h="42864">
                <a:moveTo>
                  <a:pt x="0" y="0"/>
                </a:moveTo>
                <a:lnTo>
                  <a:pt x="9102" y="13653"/>
                </a:lnTo>
                <a:lnTo>
                  <a:pt x="12735" y="17674"/>
                </a:lnTo>
                <a:lnTo>
                  <a:pt x="16109" y="20356"/>
                </a:lnTo>
                <a:lnTo>
                  <a:pt x="19312" y="22143"/>
                </a:lnTo>
                <a:lnTo>
                  <a:pt x="27951" y="26669"/>
                </a:lnTo>
                <a:lnTo>
                  <a:pt x="32921" y="29209"/>
                </a:lnTo>
                <a:lnTo>
                  <a:pt x="40044" y="31856"/>
                </a:lnTo>
                <a:lnTo>
                  <a:pt x="48604" y="34572"/>
                </a:lnTo>
                <a:lnTo>
                  <a:pt x="58120" y="37336"/>
                </a:lnTo>
                <a:lnTo>
                  <a:pt x="66369" y="39178"/>
                </a:lnTo>
                <a:lnTo>
                  <a:pt x="73774" y="40406"/>
                </a:lnTo>
                <a:lnTo>
                  <a:pt x="80615" y="41225"/>
                </a:lnTo>
                <a:lnTo>
                  <a:pt x="90890" y="41771"/>
                </a:lnTo>
                <a:lnTo>
                  <a:pt x="117548" y="42377"/>
                </a:lnTo>
                <a:lnTo>
                  <a:pt x="291465" y="428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36"/>
          <p:cNvSpPr/>
          <p:nvPr/>
        </p:nvSpPr>
        <p:spPr>
          <a:xfrm>
            <a:off x="5722796" y="4620647"/>
            <a:ext cx="186514" cy="419983"/>
          </a:xfrm>
          <a:custGeom>
            <a:avLst/>
            <a:gdLst/>
            <a:ahLst/>
            <a:cxnLst/>
            <a:rect l="0" t="0" r="0" b="0"/>
            <a:pathLst>
              <a:path w="186514" h="419983">
                <a:moveTo>
                  <a:pt x="109361" y="42793"/>
                </a:moveTo>
                <a:lnTo>
                  <a:pt x="124123" y="20650"/>
                </a:lnTo>
                <a:lnTo>
                  <a:pt x="125447" y="13584"/>
                </a:lnTo>
                <a:lnTo>
                  <a:pt x="125800" y="9033"/>
                </a:lnTo>
                <a:lnTo>
                  <a:pt x="125083" y="5998"/>
                </a:lnTo>
                <a:lnTo>
                  <a:pt x="123652" y="3976"/>
                </a:lnTo>
                <a:lnTo>
                  <a:pt x="121746" y="2627"/>
                </a:lnTo>
                <a:lnTo>
                  <a:pt x="118570" y="1728"/>
                </a:lnTo>
                <a:lnTo>
                  <a:pt x="114548" y="1129"/>
                </a:lnTo>
                <a:lnTo>
                  <a:pt x="109962" y="730"/>
                </a:lnTo>
                <a:lnTo>
                  <a:pt x="105952" y="463"/>
                </a:lnTo>
                <a:lnTo>
                  <a:pt x="98956" y="167"/>
                </a:lnTo>
                <a:lnTo>
                  <a:pt x="85111" y="0"/>
                </a:lnTo>
                <a:lnTo>
                  <a:pt x="79859" y="929"/>
                </a:lnTo>
                <a:lnTo>
                  <a:pt x="74454" y="2501"/>
                </a:lnTo>
                <a:lnTo>
                  <a:pt x="68944" y="4502"/>
                </a:lnTo>
                <a:lnTo>
                  <a:pt x="64319" y="6788"/>
                </a:lnTo>
                <a:lnTo>
                  <a:pt x="60283" y="9264"/>
                </a:lnTo>
                <a:lnTo>
                  <a:pt x="56640" y="11868"/>
                </a:lnTo>
                <a:lnTo>
                  <a:pt x="52306" y="14556"/>
                </a:lnTo>
                <a:lnTo>
                  <a:pt x="47512" y="17301"/>
                </a:lnTo>
                <a:lnTo>
                  <a:pt x="42411" y="20083"/>
                </a:lnTo>
                <a:lnTo>
                  <a:pt x="38058" y="22890"/>
                </a:lnTo>
                <a:lnTo>
                  <a:pt x="34203" y="25715"/>
                </a:lnTo>
                <a:lnTo>
                  <a:pt x="30681" y="28550"/>
                </a:lnTo>
                <a:lnTo>
                  <a:pt x="26427" y="33297"/>
                </a:lnTo>
                <a:lnTo>
                  <a:pt x="21687" y="39320"/>
                </a:lnTo>
                <a:lnTo>
                  <a:pt x="16622" y="46192"/>
                </a:lnTo>
                <a:lnTo>
                  <a:pt x="12293" y="53632"/>
                </a:lnTo>
                <a:lnTo>
                  <a:pt x="8454" y="61448"/>
                </a:lnTo>
                <a:lnTo>
                  <a:pt x="4942" y="69517"/>
                </a:lnTo>
                <a:lnTo>
                  <a:pt x="1040" y="81023"/>
                </a:lnTo>
                <a:lnTo>
                  <a:pt x="0" y="85424"/>
                </a:lnTo>
                <a:lnTo>
                  <a:pt x="258" y="90264"/>
                </a:lnTo>
                <a:lnTo>
                  <a:pt x="3086" y="100721"/>
                </a:lnTo>
                <a:lnTo>
                  <a:pt x="7518" y="109179"/>
                </a:lnTo>
                <a:lnTo>
                  <a:pt x="10033" y="112767"/>
                </a:lnTo>
                <a:lnTo>
                  <a:pt x="12662" y="115160"/>
                </a:lnTo>
                <a:lnTo>
                  <a:pt x="15368" y="116755"/>
                </a:lnTo>
                <a:lnTo>
                  <a:pt x="22003" y="119315"/>
                </a:lnTo>
                <a:lnTo>
                  <a:pt x="25405" y="118573"/>
                </a:lnTo>
                <a:lnTo>
                  <a:pt x="30531" y="117125"/>
                </a:lnTo>
                <a:lnTo>
                  <a:pt x="36805" y="115208"/>
                </a:lnTo>
                <a:lnTo>
                  <a:pt x="41940" y="112977"/>
                </a:lnTo>
                <a:lnTo>
                  <a:pt x="46316" y="110537"/>
                </a:lnTo>
                <a:lnTo>
                  <a:pt x="50186" y="107958"/>
                </a:lnTo>
                <a:lnTo>
                  <a:pt x="55624" y="103381"/>
                </a:lnTo>
                <a:lnTo>
                  <a:pt x="62106" y="97473"/>
                </a:lnTo>
                <a:lnTo>
                  <a:pt x="83940" y="76559"/>
                </a:lnTo>
                <a:lnTo>
                  <a:pt x="87652" y="71971"/>
                </a:lnTo>
                <a:lnTo>
                  <a:pt x="91078" y="67008"/>
                </a:lnTo>
                <a:lnTo>
                  <a:pt x="94315" y="61793"/>
                </a:lnTo>
                <a:lnTo>
                  <a:pt x="98378" y="56413"/>
                </a:lnTo>
                <a:lnTo>
                  <a:pt x="102991" y="50920"/>
                </a:lnTo>
                <a:lnTo>
                  <a:pt x="107972" y="45353"/>
                </a:lnTo>
                <a:lnTo>
                  <a:pt x="118586" y="34088"/>
                </a:lnTo>
                <a:lnTo>
                  <a:pt x="124083" y="28418"/>
                </a:lnTo>
                <a:lnTo>
                  <a:pt x="127749" y="23684"/>
                </a:lnTo>
                <a:lnTo>
                  <a:pt x="131821" y="15885"/>
                </a:lnTo>
                <a:lnTo>
                  <a:pt x="133859" y="14377"/>
                </a:lnTo>
                <a:lnTo>
                  <a:pt x="136170" y="14324"/>
                </a:lnTo>
                <a:lnTo>
                  <a:pt x="138664" y="15241"/>
                </a:lnTo>
                <a:lnTo>
                  <a:pt x="140326" y="16805"/>
                </a:lnTo>
                <a:lnTo>
                  <a:pt x="141435" y="18800"/>
                </a:lnTo>
                <a:lnTo>
                  <a:pt x="142666" y="23557"/>
                </a:lnTo>
                <a:lnTo>
                  <a:pt x="143213" y="28846"/>
                </a:lnTo>
                <a:lnTo>
                  <a:pt x="148072" y="41730"/>
                </a:lnTo>
                <a:lnTo>
                  <a:pt x="150409" y="48752"/>
                </a:lnTo>
                <a:lnTo>
                  <a:pt x="152918" y="57243"/>
                </a:lnTo>
                <a:lnTo>
                  <a:pt x="155544" y="66713"/>
                </a:lnTo>
                <a:lnTo>
                  <a:pt x="157295" y="75885"/>
                </a:lnTo>
                <a:lnTo>
                  <a:pt x="158462" y="84857"/>
                </a:lnTo>
                <a:lnTo>
                  <a:pt x="159240" y="93695"/>
                </a:lnTo>
                <a:lnTo>
                  <a:pt x="159758" y="103397"/>
                </a:lnTo>
                <a:lnTo>
                  <a:pt x="160335" y="124338"/>
                </a:lnTo>
                <a:lnTo>
                  <a:pt x="161441" y="134304"/>
                </a:lnTo>
                <a:lnTo>
                  <a:pt x="163131" y="143805"/>
                </a:lnTo>
                <a:lnTo>
                  <a:pt x="165210" y="152997"/>
                </a:lnTo>
                <a:lnTo>
                  <a:pt x="166596" y="165792"/>
                </a:lnTo>
                <a:lnTo>
                  <a:pt x="167520" y="180990"/>
                </a:lnTo>
                <a:lnTo>
                  <a:pt x="168136" y="197789"/>
                </a:lnTo>
                <a:lnTo>
                  <a:pt x="169004" y="271491"/>
                </a:lnTo>
                <a:lnTo>
                  <a:pt x="170078" y="291461"/>
                </a:lnTo>
                <a:lnTo>
                  <a:pt x="171746" y="306679"/>
                </a:lnTo>
                <a:lnTo>
                  <a:pt x="173811" y="318729"/>
                </a:lnTo>
                <a:lnTo>
                  <a:pt x="175188" y="332478"/>
                </a:lnTo>
                <a:lnTo>
                  <a:pt x="176105" y="347359"/>
                </a:lnTo>
                <a:lnTo>
                  <a:pt x="177397" y="385447"/>
                </a:lnTo>
                <a:lnTo>
                  <a:pt x="186513" y="4199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37"/>
          <p:cNvSpPr/>
          <p:nvPr/>
        </p:nvSpPr>
        <p:spPr>
          <a:xfrm>
            <a:off x="6243637" y="4766663"/>
            <a:ext cx="291466" cy="8220"/>
          </a:xfrm>
          <a:custGeom>
            <a:avLst/>
            <a:gdLst/>
            <a:ahLst/>
            <a:cxnLst/>
            <a:rect l="0" t="0" r="0" b="0"/>
            <a:pathLst>
              <a:path w="291466" h="8220">
                <a:moveTo>
                  <a:pt x="0" y="8219"/>
                </a:moveTo>
                <a:lnTo>
                  <a:pt x="46006" y="8219"/>
                </a:lnTo>
                <a:lnTo>
                  <a:pt x="55436" y="7267"/>
                </a:lnTo>
                <a:lnTo>
                  <a:pt x="66485" y="5679"/>
                </a:lnTo>
                <a:lnTo>
                  <a:pt x="78613" y="3669"/>
                </a:lnTo>
                <a:lnTo>
                  <a:pt x="89557" y="2328"/>
                </a:lnTo>
                <a:lnTo>
                  <a:pt x="99709" y="1434"/>
                </a:lnTo>
                <a:lnTo>
                  <a:pt x="109336" y="838"/>
                </a:lnTo>
                <a:lnTo>
                  <a:pt x="140351" y="176"/>
                </a:lnTo>
                <a:lnTo>
                  <a:pt x="159290" y="0"/>
                </a:lnTo>
                <a:lnTo>
                  <a:pt x="180488" y="834"/>
                </a:lnTo>
                <a:lnTo>
                  <a:pt x="291465" y="82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38"/>
          <p:cNvSpPr/>
          <p:nvPr/>
        </p:nvSpPr>
        <p:spPr>
          <a:xfrm>
            <a:off x="6680994" y="4588041"/>
            <a:ext cx="161412" cy="392649"/>
          </a:xfrm>
          <a:custGeom>
            <a:avLst/>
            <a:gdLst/>
            <a:ahLst/>
            <a:cxnLst/>
            <a:rect l="0" t="0" r="0" b="0"/>
            <a:pathLst>
              <a:path w="161412" h="392649">
                <a:moveTo>
                  <a:pt x="128428" y="32536"/>
                </a:moveTo>
                <a:lnTo>
                  <a:pt x="119327" y="23435"/>
                </a:lnTo>
                <a:lnTo>
                  <a:pt x="116645" y="19801"/>
                </a:lnTo>
                <a:lnTo>
                  <a:pt x="113666" y="13223"/>
                </a:lnTo>
                <a:lnTo>
                  <a:pt x="110967" y="10136"/>
                </a:lnTo>
                <a:lnTo>
                  <a:pt x="107262" y="7125"/>
                </a:lnTo>
                <a:lnTo>
                  <a:pt x="102888" y="4165"/>
                </a:lnTo>
                <a:lnTo>
                  <a:pt x="99019" y="2192"/>
                </a:lnTo>
                <a:lnTo>
                  <a:pt x="95487" y="877"/>
                </a:lnTo>
                <a:lnTo>
                  <a:pt x="92180" y="0"/>
                </a:lnTo>
                <a:lnTo>
                  <a:pt x="87117" y="368"/>
                </a:lnTo>
                <a:lnTo>
                  <a:pt x="80885" y="1566"/>
                </a:lnTo>
                <a:lnTo>
                  <a:pt x="73873" y="3317"/>
                </a:lnTo>
                <a:lnTo>
                  <a:pt x="67293" y="4484"/>
                </a:lnTo>
                <a:lnTo>
                  <a:pt x="61001" y="5263"/>
                </a:lnTo>
                <a:lnTo>
                  <a:pt x="54902" y="5781"/>
                </a:lnTo>
                <a:lnTo>
                  <a:pt x="49883" y="7080"/>
                </a:lnTo>
                <a:lnTo>
                  <a:pt x="45585" y="8897"/>
                </a:lnTo>
                <a:lnTo>
                  <a:pt x="41766" y="11062"/>
                </a:lnTo>
                <a:lnTo>
                  <a:pt x="37316" y="14410"/>
                </a:lnTo>
                <a:lnTo>
                  <a:pt x="32445" y="18547"/>
                </a:lnTo>
                <a:lnTo>
                  <a:pt x="27291" y="23210"/>
                </a:lnTo>
                <a:lnTo>
                  <a:pt x="22904" y="28224"/>
                </a:lnTo>
                <a:lnTo>
                  <a:pt x="19026" y="33471"/>
                </a:lnTo>
                <a:lnTo>
                  <a:pt x="15488" y="38875"/>
                </a:lnTo>
                <a:lnTo>
                  <a:pt x="12178" y="43429"/>
                </a:lnTo>
                <a:lnTo>
                  <a:pt x="9018" y="47418"/>
                </a:lnTo>
                <a:lnTo>
                  <a:pt x="5959" y="51030"/>
                </a:lnTo>
                <a:lnTo>
                  <a:pt x="2560" y="57583"/>
                </a:lnTo>
                <a:lnTo>
                  <a:pt x="1049" y="64623"/>
                </a:lnTo>
                <a:lnTo>
                  <a:pt x="378" y="74102"/>
                </a:lnTo>
                <a:lnTo>
                  <a:pt x="80" y="84665"/>
                </a:lnTo>
                <a:lnTo>
                  <a:pt x="0" y="90149"/>
                </a:lnTo>
                <a:lnTo>
                  <a:pt x="899" y="94757"/>
                </a:lnTo>
                <a:lnTo>
                  <a:pt x="4439" y="102417"/>
                </a:lnTo>
                <a:lnTo>
                  <a:pt x="9187" y="108997"/>
                </a:lnTo>
                <a:lnTo>
                  <a:pt x="15445" y="116431"/>
                </a:lnTo>
                <a:lnTo>
                  <a:pt x="17863" y="117041"/>
                </a:lnTo>
                <a:lnTo>
                  <a:pt x="21381" y="117448"/>
                </a:lnTo>
                <a:lnTo>
                  <a:pt x="25631" y="117719"/>
                </a:lnTo>
                <a:lnTo>
                  <a:pt x="30369" y="116947"/>
                </a:lnTo>
                <a:lnTo>
                  <a:pt x="35433" y="115480"/>
                </a:lnTo>
                <a:lnTo>
                  <a:pt x="40714" y="113550"/>
                </a:lnTo>
                <a:lnTo>
                  <a:pt x="45186" y="111310"/>
                </a:lnTo>
                <a:lnTo>
                  <a:pt x="49121" y="108864"/>
                </a:lnTo>
                <a:lnTo>
                  <a:pt x="52697" y="106282"/>
                </a:lnTo>
                <a:lnTo>
                  <a:pt x="56033" y="103608"/>
                </a:lnTo>
                <a:lnTo>
                  <a:pt x="59210" y="100872"/>
                </a:lnTo>
                <a:lnTo>
                  <a:pt x="62280" y="98096"/>
                </a:lnTo>
                <a:lnTo>
                  <a:pt x="65280" y="94341"/>
                </a:lnTo>
                <a:lnTo>
                  <a:pt x="68232" y="89931"/>
                </a:lnTo>
                <a:lnTo>
                  <a:pt x="71152" y="85087"/>
                </a:lnTo>
                <a:lnTo>
                  <a:pt x="75957" y="79000"/>
                </a:lnTo>
                <a:lnTo>
                  <a:pt x="82017" y="72085"/>
                </a:lnTo>
                <a:lnTo>
                  <a:pt x="99119" y="53779"/>
                </a:lnTo>
                <a:lnTo>
                  <a:pt x="103174" y="49556"/>
                </a:lnTo>
                <a:lnTo>
                  <a:pt x="106829" y="43882"/>
                </a:lnTo>
                <a:lnTo>
                  <a:pt x="110219" y="37243"/>
                </a:lnTo>
                <a:lnTo>
                  <a:pt x="113431" y="29959"/>
                </a:lnTo>
                <a:lnTo>
                  <a:pt x="117477" y="23198"/>
                </a:lnTo>
                <a:lnTo>
                  <a:pt x="122080" y="16786"/>
                </a:lnTo>
                <a:lnTo>
                  <a:pt x="127054" y="10606"/>
                </a:lnTo>
                <a:lnTo>
                  <a:pt x="130370" y="7438"/>
                </a:lnTo>
                <a:lnTo>
                  <a:pt x="132580" y="6280"/>
                </a:lnTo>
                <a:lnTo>
                  <a:pt x="135988" y="6579"/>
                </a:lnTo>
                <a:lnTo>
                  <a:pt x="140678" y="6713"/>
                </a:lnTo>
                <a:lnTo>
                  <a:pt x="142310" y="7700"/>
                </a:lnTo>
                <a:lnTo>
                  <a:pt x="143397" y="9311"/>
                </a:lnTo>
                <a:lnTo>
                  <a:pt x="145559" y="16499"/>
                </a:lnTo>
                <a:lnTo>
                  <a:pt x="149694" y="32393"/>
                </a:lnTo>
                <a:lnTo>
                  <a:pt x="151178" y="43871"/>
                </a:lnTo>
                <a:lnTo>
                  <a:pt x="152167" y="57238"/>
                </a:lnTo>
                <a:lnTo>
                  <a:pt x="152826" y="71864"/>
                </a:lnTo>
                <a:lnTo>
                  <a:pt x="154219" y="84473"/>
                </a:lnTo>
                <a:lnTo>
                  <a:pt x="156099" y="95735"/>
                </a:lnTo>
                <a:lnTo>
                  <a:pt x="158306" y="106101"/>
                </a:lnTo>
                <a:lnTo>
                  <a:pt x="159776" y="136824"/>
                </a:lnTo>
                <a:lnTo>
                  <a:pt x="161411" y="234461"/>
                </a:lnTo>
                <a:lnTo>
                  <a:pt x="160894" y="273833"/>
                </a:lnTo>
                <a:lnTo>
                  <a:pt x="159597" y="303891"/>
                </a:lnTo>
                <a:lnTo>
                  <a:pt x="155761" y="356777"/>
                </a:lnTo>
                <a:lnTo>
                  <a:pt x="155222" y="365855"/>
                </a:lnTo>
                <a:lnTo>
                  <a:pt x="154624" y="381020"/>
                </a:lnTo>
                <a:lnTo>
                  <a:pt x="154465" y="387731"/>
                </a:lnTo>
                <a:lnTo>
                  <a:pt x="153405" y="391253"/>
                </a:lnTo>
                <a:lnTo>
                  <a:pt x="151747" y="392648"/>
                </a:lnTo>
                <a:lnTo>
                  <a:pt x="145573" y="3925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39"/>
          <p:cNvSpPr/>
          <p:nvPr/>
        </p:nvSpPr>
        <p:spPr>
          <a:xfrm>
            <a:off x="5343931" y="5134962"/>
            <a:ext cx="213907" cy="360011"/>
          </a:xfrm>
          <a:custGeom>
            <a:avLst/>
            <a:gdLst/>
            <a:ahLst/>
            <a:cxnLst/>
            <a:rect l="0" t="0" r="0" b="0"/>
            <a:pathLst>
              <a:path w="213907" h="360011">
                <a:moveTo>
                  <a:pt x="213906" y="51400"/>
                </a:moveTo>
                <a:lnTo>
                  <a:pt x="204805" y="42299"/>
                </a:lnTo>
                <a:lnTo>
                  <a:pt x="200218" y="38665"/>
                </a:lnTo>
                <a:lnTo>
                  <a:pt x="195256" y="35290"/>
                </a:lnTo>
                <a:lnTo>
                  <a:pt x="182706" y="27580"/>
                </a:lnTo>
                <a:lnTo>
                  <a:pt x="178449" y="23986"/>
                </a:lnTo>
                <a:lnTo>
                  <a:pt x="172430" y="19214"/>
                </a:lnTo>
                <a:lnTo>
                  <a:pt x="168158" y="16607"/>
                </a:lnTo>
                <a:lnTo>
                  <a:pt x="163404" y="13917"/>
                </a:lnTo>
                <a:lnTo>
                  <a:pt x="159283" y="12124"/>
                </a:lnTo>
                <a:lnTo>
                  <a:pt x="155583" y="10929"/>
                </a:lnTo>
                <a:lnTo>
                  <a:pt x="152164" y="10132"/>
                </a:lnTo>
                <a:lnTo>
                  <a:pt x="145825" y="6706"/>
                </a:lnTo>
                <a:lnTo>
                  <a:pt x="142801" y="4459"/>
                </a:lnTo>
                <a:lnTo>
                  <a:pt x="136901" y="1962"/>
                </a:lnTo>
                <a:lnTo>
                  <a:pt x="133995" y="1297"/>
                </a:lnTo>
                <a:lnTo>
                  <a:pt x="130152" y="853"/>
                </a:lnTo>
                <a:lnTo>
                  <a:pt x="125685" y="557"/>
                </a:lnTo>
                <a:lnTo>
                  <a:pt x="116594" y="228"/>
                </a:lnTo>
                <a:lnTo>
                  <a:pt x="109379" y="82"/>
                </a:lnTo>
                <a:lnTo>
                  <a:pt x="81759" y="0"/>
                </a:lnTo>
                <a:lnTo>
                  <a:pt x="73420" y="941"/>
                </a:lnTo>
                <a:lnTo>
                  <a:pt x="66909" y="2520"/>
                </a:lnTo>
                <a:lnTo>
                  <a:pt x="61615" y="4527"/>
                </a:lnTo>
                <a:lnTo>
                  <a:pt x="57134" y="5863"/>
                </a:lnTo>
                <a:lnTo>
                  <a:pt x="53194" y="6755"/>
                </a:lnTo>
                <a:lnTo>
                  <a:pt x="49615" y="7349"/>
                </a:lnTo>
                <a:lnTo>
                  <a:pt x="43097" y="10549"/>
                </a:lnTo>
                <a:lnTo>
                  <a:pt x="40027" y="12736"/>
                </a:lnTo>
                <a:lnTo>
                  <a:pt x="36074" y="16099"/>
                </a:lnTo>
                <a:lnTo>
                  <a:pt x="31534" y="20246"/>
                </a:lnTo>
                <a:lnTo>
                  <a:pt x="18582" y="32645"/>
                </a:lnTo>
                <a:lnTo>
                  <a:pt x="15110" y="36039"/>
                </a:lnTo>
                <a:lnTo>
                  <a:pt x="12795" y="40207"/>
                </a:lnTo>
                <a:lnTo>
                  <a:pt x="10224" y="49918"/>
                </a:lnTo>
                <a:lnTo>
                  <a:pt x="6540" y="60584"/>
                </a:lnTo>
                <a:lnTo>
                  <a:pt x="4225" y="66095"/>
                </a:lnTo>
                <a:lnTo>
                  <a:pt x="2681" y="72627"/>
                </a:lnTo>
                <a:lnTo>
                  <a:pt x="1652" y="79839"/>
                </a:lnTo>
                <a:lnTo>
                  <a:pt x="966" y="87504"/>
                </a:lnTo>
                <a:lnTo>
                  <a:pt x="509" y="97377"/>
                </a:lnTo>
                <a:lnTo>
                  <a:pt x="0" y="121047"/>
                </a:lnTo>
                <a:lnTo>
                  <a:pt x="817" y="129263"/>
                </a:lnTo>
                <a:lnTo>
                  <a:pt x="2314" y="134742"/>
                </a:lnTo>
                <a:lnTo>
                  <a:pt x="6518" y="141781"/>
                </a:lnTo>
                <a:lnTo>
                  <a:pt x="11561" y="148084"/>
                </a:lnTo>
                <a:lnTo>
                  <a:pt x="16978" y="154061"/>
                </a:lnTo>
                <a:lnTo>
                  <a:pt x="19755" y="156988"/>
                </a:lnTo>
                <a:lnTo>
                  <a:pt x="23512" y="158940"/>
                </a:lnTo>
                <a:lnTo>
                  <a:pt x="27922" y="160241"/>
                </a:lnTo>
                <a:lnTo>
                  <a:pt x="32767" y="161108"/>
                </a:lnTo>
                <a:lnTo>
                  <a:pt x="36949" y="161686"/>
                </a:lnTo>
                <a:lnTo>
                  <a:pt x="40689" y="162072"/>
                </a:lnTo>
                <a:lnTo>
                  <a:pt x="44136" y="162329"/>
                </a:lnTo>
                <a:lnTo>
                  <a:pt x="48339" y="161548"/>
                </a:lnTo>
                <a:lnTo>
                  <a:pt x="53045" y="160074"/>
                </a:lnTo>
                <a:lnTo>
                  <a:pt x="58088" y="158139"/>
                </a:lnTo>
                <a:lnTo>
                  <a:pt x="62402" y="156850"/>
                </a:lnTo>
                <a:lnTo>
                  <a:pt x="66231" y="155990"/>
                </a:lnTo>
                <a:lnTo>
                  <a:pt x="69737" y="155417"/>
                </a:lnTo>
                <a:lnTo>
                  <a:pt x="74930" y="153129"/>
                </a:lnTo>
                <a:lnTo>
                  <a:pt x="81251" y="149700"/>
                </a:lnTo>
                <a:lnTo>
                  <a:pt x="88321" y="145508"/>
                </a:lnTo>
                <a:lnTo>
                  <a:pt x="93988" y="140808"/>
                </a:lnTo>
                <a:lnTo>
                  <a:pt x="98718" y="135771"/>
                </a:lnTo>
                <a:lnTo>
                  <a:pt x="102824" y="130507"/>
                </a:lnTo>
                <a:lnTo>
                  <a:pt x="107466" y="125093"/>
                </a:lnTo>
                <a:lnTo>
                  <a:pt x="112466" y="119579"/>
                </a:lnTo>
                <a:lnTo>
                  <a:pt x="117705" y="113998"/>
                </a:lnTo>
                <a:lnTo>
                  <a:pt x="122149" y="108372"/>
                </a:lnTo>
                <a:lnTo>
                  <a:pt x="126065" y="102716"/>
                </a:lnTo>
                <a:lnTo>
                  <a:pt x="129628" y="97041"/>
                </a:lnTo>
                <a:lnTo>
                  <a:pt x="132956" y="91353"/>
                </a:lnTo>
                <a:lnTo>
                  <a:pt x="136127" y="85655"/>
                </a:lnTo>
                <a:lnTo>
                  <a:pt x="142190" y="74245"/>
                </a:lnTo>
                <a:lnTo>
                  <a:pt x="148060" y="62823"/>
                </a:lnTo>
                <a:lnTo>
                  <a:pt x="153843" y="53937"/>
                </a:lnTo>
                <a:lnTo>
                  <a:pt x="156719" y="50234"/>
                </a:lnTo>
                <a:lnTo>
                  <a:pt x="160542" y="44908"/>
                </a:lnTo>
                <a:lnTo>
                  <a:pt x="169868" y="31369"/>
                </a:lnTo>
                <a:lnTo>
                  <a:pt x="173117" y="27569"/>
                </a:lnTo>
                <a:lnTo>
                  <a:pt x="175284" y="25988"/>
                </a:lnTo>
                <a:lnTo>
                  <a:pt x="176728" y="25886"/>
                </a:lnTo>
                <a:lnTo>
                  <a:pt x="177690" y="26771"/>
                </a:lnTo>
                <a:lnTo>
                  <a:pt x="178333" y="28313"/>
                </a:lnTo>
                <a:lnTo>
                  <a:pt x="179998" y="34472"/>
                </a:lnTo>
                <a:lnTo>
                  <a:pt x="183913" y="46734"/>
                </a:lnTo>
                <a:lnTo>
                  <a:pt x="186291" y="54957"/>
                </a:lnTo>
                <a:lnTo>
                  <a:pt x="191473" y="74254"/>
                </a:lnTo>
                <a:lnTo>
                  <a:pt x="193236" y="83780"/>
                </a:lnTo>
                <a:lnTo>
                  <a:pt x="194411" y="92990"/>
                </a:lnTo>
                <a:lnTo>
                  <a:pt x="195194" y="101986"/>
                </a:lnTo>
                <a:lnTo>
                  <a:pt x="195716" y="112747"/>
                </a:lnTo>
                <a:lnTo>
                  <a:pt x="196297" y="137403"/>
                </a:lnTo>
                <a:lnTo>
                  <a:pt x="196720" y="231090"/>
                </a:lnTo>
                <a:lnTo>
                  <a:pt x="194829" y="252156"/>
                </a:lnTo>
                <a:lnTo>
                  <a:pt x="191663" y="272867"/>
                </a:lnTo>
                <a:lnTo>
                  <a:pt x="187648" y="293343"/>
                </a:lnTo>
                <a:lnTo>
                  <a:pt x="184970" y="308897"/>
                </a:lnTo>
                <a:lnTo>
                  <a:pt x="183185" y="321173"/>
                </a:lnTo>
                <a:lnTo>
                  <a:pt x="181996" y="331261"/>
                </a:lnTo>
                <a:lnTo>
                  <a:pt x="181203" y="340844"/>
                </a:lnTo>
                <a:lnTo>
                  <a:pt x="180674" y="350090"/>
                </a:lnTo>
                <a:lnTo>
                  <a:pt x="179616" y="3600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40"/>
          <p:cNvSpPr/>
          <p:nvPr/>
        </p:nvSpPr>
        <p:spPr>
          <a:xfrm>
            <a:off x="5634990" y="5263515"/>
            <a:ext cx="214313" cy="180023"/>
          </a:xfrm>
          <a:custGeom>
            <a:avLst/>
            <a:gdLst/>
            <a:ahLst/>
            <a:cxnLst/>
            <a:rect l="0" t="0" r="0" b="0"/>
            <a:pathLst>
              <a:path w="214313" h="180023">
                <a:moveTo>
                  <a:pt x="0" y="0"/>
                </a:moveTo>
                <a:lnTo>
                  <a:pt x="13652" y="4551"/>
                </a:lnTo>
                <a:lnTo>
                  <a:pt x="18626" y="6843"/>
                </a:lnTo>
                <a:lnTo>
                  <a:pt x="22895" y="9325"/>
                </a:lnTo>
                <a:lnTo>
                  <a:pt x="26693" y="11931"/>
                </a:lnTo>
                <a:lnTo>
                  <a:pt x="30178" y="13669"/>
                </a:lnTo>
                <a:lnTo>
                  <a:pt x="36590" y="15600"/>
                </a:lnTo>
                <a:lnTo>
                  <a:pt x="42614" y="18998"/>
                </a:lnTo>
                <a:lnTo>
                  <a:pt x="45555" y="21238"/>
                </a:lnTo>
                <a:lnTo>
                  <a:pt x="50372" y="25588"/>
                </a:lnTo>
                <a:lnTo>
                  <a:pt x="63345" y="38042"/>
                </a:lnTo>
                <a:lnTo>
                  <a:pt x="104354" y="78673"/>
                </a:lnTo>
                <a:lnTo>
                  <a:pt x="111479" y="84834"/>
                </a:lnTo>
                <a:lnTo>
                  <a:pt x="118135" y="89893"/>
                </a:lnTo>
                <a:lnTo>
                  <a:pt x="124476" y="94219"/>
                </a:lnTo>
                <a:lnTo>
                  <a:pt x="128704" y="99007"/>
                </a:lnTo>
                <a:lnTo>
                  <a:pt x="131522" y="104105"/>
                </a:lnTo>
                <a:lnTo>
                  <a:pt x="133402" y="109408"/>
                </a:lnTo>
                <a:lnTo>
                  <a:pt x="136560" y="113896"/>
                </a:lnTo>
                <a:lnTo>
                  <a:pt x="140569" y="117841"/>
                </a:lnTo>
                <a:lnTo>
                  <a:pt x="145148" y="121423"/>
                </a:lnTo>
                <a:lnTo>
                  <a:pt x="150105" y="125716"/>
                </a:lnTo>
                <a:lnTo>
                  <a:pt x="155315" y="130483"/>
                </a:lnTo>
                <a:lnTo>
                  <a:pt x="160693" y="135566"/>
                </a:lnTo>
                <a:lnTo>
                  <a:pt x="165231" y="140860"/>
                </a:lnTo>
                <a:lnTo>
                  <a:pt x="169209" y="146294"/>
                </a:lnTo>
                <a:lnTo>
                  <a:pt x="172814" y="151822"/>
                </a:lnTo>
                <a:lnTo>
                  <a:pt x="176169" y="156459"/>
                </a:lnTo>
                <a:lnTo>
                  <a:pt x="179358" y="160504"/>
                </a:lnTo>
                <a:lnTo>
                  <a:pt x="182437" y="164152"/>
                </a:lnTo>
                <a:lnTo>
                  <a:pt x="185442" y="166585"/>
                </a:lnTo>
                <a:lnTo>
                  <a:pt x="188398" y="168207"/>
                </a:lnTo>
                <a:lnTo>
                  <a:pt x="191321" y="169288"/>
                </a:lnTo>
                <a:lnTo>
                  <a:pt x="197109" y="173029"/>
                </a:lnTo>
                <a:lnTo>
                  <a:pt x="214312" y="1800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41"/>
          <p:cNvSpPr/>
          <p:nvPr/>
        </p:nvSpPr>
        <p:spPr>
          <a:xfrm>
            <a:off x="5600700" y="5194935"/>
            <a:ext cx="214313" cy="291466"/>
          </a:xfrm>
          <a:custGeom>
            <a:avLst/>
            <a:gdLst/>
            <a:ahLst/>
            <a:cxnLst/>
            <a:rect l="0" t="0" r="0" b="0"/>
            <a:pathLst>
              <a:path w="214313" h="291466">
                <a:moveTo>
                  <a:pt x="214312" y="0"/>
                </a:moveTo>
                <a:lnTo>
                  <a:pt x="200659" y="9102"/>
                </a:lnTo>
                <a:lnTo>
                  <a:pt x="195685" y="13688"/>
                </a:lnTo>
                <a:lnTo>
                  <a:pt x="191417" y="18650"/>
                </a:lnTo>
                <a:lnTo>
                  <a:pt x="187619" y="23863"/>
                </a:lnTo>
                <a:lnTo>
                  <a:pt x="184134" y="29244"/>
                </a:lnTo>
                <a:lnTo>
                  <a:pt x="180858" y="34736"/>
                </a:lnTo>
                <a:lnTo>
                  <a:pt x="177722" y="40302"/>
                </a:lnTo>
                <a:lnTo>
                  <a:pt x="148837" y="82047"/>
                </a:lnTo>
                <a:lnTo>
                  <a:pt x="127800" y="111848"/>
                </a:lnTo>
                <a:lnTo>
                  <a:pt x="111869" y="133620"/>
                </a:lnTo>
                <a:lnTo>
                  <a:pt x="99345" y="150040"/>
                </a:lnTo>
                <a:lnTo>
                  <a:pt x="89090" y="162891"/>
                </a:lnTo>
                <a:lnTo>
                  <a:pt x="78443" y="178126"/>
                </a:lnTo>
                <a:lnTo>
                  <a:pt x="67535" y="194951"/>
                </a:lnTo>
                <a:lnTo>
                  <a:pt x="56453" y="212834"/>
                </a:lnTo>
                <a:lnTo>
                  <a:pt x="48112" y="225710"/>
                </a:lnTo>
                <a:lnTo>
                  <a:pt x="41600" y="235246"/>
                </a:lnTo>
                <a:lnTo>
                  <a:pt x="36306" y="242555"/>
                </a:lnTo>
                <a:lnTo>
                  <a:pt x="31824" y="248381"/>
                </a:lnTo>
                <a:lnTo>
                  <a:pt x="27883" y="253218"/>
                </a:lnTo>
                <a:lnTo>
                  <a:pt x="24304" y="257394"/>
                </a:lnTo>
                <a:lnTo>
                  <a:pt x="20012" y="262083"/>
                </a:lnTo>
                <a:lnTo>
                  <a:pt x="15246" y="267115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42"/>
          <p:cNvSpPr/>
          <p:nvPr/>
        </p:nvSpPr>
        <p:spPr>
          <a:xfrm>
            <a:off x="5900737" y="5237797"/>
            <a:ext cx="231459" cy="17146"/>
          </a:xfrm>
          <a:custGeom>
            <a:avLst/>
            <a:gdLst/>
            <a:ahLst/>
            <a:cxnLst/>
            <a:rect l="0" t="0" r="0" b="0"/>
            <a:pathLst>
              <a:path w="231459" h="17146">
                <a:moveTo>
                  <a:pt x="0" y="17145"/>
                </a:moveTo>
                <a:lnTo>
                  <a:pt x="13653" y="12594"/>
                </a:lnTo>
                <a:lnTo>
                  <a:pt x="19579" y="10301"/>
                </a:lnTo>
                <a:lnTo>
                  <a:pt x="25436" y="7820"/>
                </a:lnTo>
                <a:lnTo>
                  <a:pt x="31244" y="5213"/>
                </a:lnTo>
                <a:lnTo>
                  <a:pt x="42737" y="3476"/>
                </a:lnTo>
                <a:lnTo>
                  <a:pt x="58019" y="2318"/>
                </a:lnTo>
                <a:lnTo>
                  <a:pt x="75827" y="1545"/>
                </a:lnTo>
                <a:lnTo>
                  <a:pt x="113393" y="687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43"/>
          <p:cNvSpPr/>
          <p:nvPr/>
        </p:nvSpPr>
        <p:spPr>
          <a:xfrm>
            <a:off x="5884783" y="5289981"/>
            <a:ext cx="290275" cy="59260"/>
          </a:xfrm>
          <a:custGeom>
            <a:avLst/>
            <a:gdLst/>
            <a:ahLst/>
            <a:cxnLst/>
            <a:rect l="0" t="0" r="0" b="0"/>
            <a:pathLst>
              <a:path w="290275" h="59260">
                <a:moveTo>
                  <a:pt x="7382" y="59259"/>
                </a:moveTo>
                <a:lnTo>
                  <a:pt x="0" y="51877"/>
                </a:lnTo>
                <a:lnTo>
                  <a:pt x="1508" y="50528"/>
                </a:lnTo>
                <a:lnTo>
                  <a:pt x="4419" y="48676"/>
                </a:lnTo>
                <a:lnTo>
                  <a:pt x="8264" y="46488"/>
                </a:lnTo>
                <a:lnTo>
                  <a:pt x="11780" y="45030"/>
                </a:lnTo>
                <a:lnTo>
                  <a:pt x="18226" y="43410"/>
                </a:lnTo>
                <a:lnTo>
                  <a:pt x="21279" y="42025"/>
                </a:lnTo>
                <a:lnTo>
                  <a:pt x="24266" y="40150"/>
                </a:lnTo>
                <a:lnTo>
                  <a:pt x="27211" y="37947"/>
                </a:lnTo>
                <a:lnTo>
                  <a:pt x="32031" y="35526"/>
                </a:lnTo>
                <a:lnTo>
                  <a:pt x="38102" y="32959"/>
                </a:lnTo>
                <a:lnTo>
                  <a:pt x="45007" y="30296"/>
                </a:lnTo>
                <a:lnTo>
                  <a:pt x="51515" y="27568"/>
                </a:lnTo>
                <a:lnTo>
                  <a:pt x="57759" y="24796"/>
                </a:lnTo>
                <a:lnTo>
                  <a:pt x="63826" y="21996"/>
                </a:lnTo>
                <a:lnTo>
                  <a:pt x="69776" y="20129"/>
                </a:lnTo>
                <a:lnTo>
                  <a:pt x="75648" y="18885"/>
                </a:lnTo>
                <a:lnTo>
                  <a:pt x="81467" y="18055"/>
                </a:lnTo>
                <a:lnTo>
                  <a:pt x="90110" y="15597"/>
                </a:lnTo>
                <a:lnTo>
                  <a:pt x="100634" y="12053"/>
                </a:lnTo>
                <a:lnTo>
                  <a:pt x="112412" y="7786"/>
                </a:lnTo>
                <a:lnTo>
                  <a:pt x="122170" y="4941"/>
                </a:lnTo>
                <a:lnTo>
                  <a:pt x="130579" y="3045"/>
                </a:lnTo>
                <a:lnTo>
                  <a:pt x="138091" y="1780"/>
                </a:lnTo>
                <a:lnTo>
                  <a:pt x="147861" y="937"/>
                </a:lnTo>
                <a:lnTo>
                  <a:pt x="159138" y="375"/>
                </a:lnTo>
                <a:lnTo>
                  <a:pt x="171417" y="0"/>
                </a:lnTo>
                <a:lnTo>
                  <a:pt x="185318" y="703"/>
                </a:lnTo>
                <a:lnTo>
                  <a:pt x="200301" y="2124"/>
                </a:lnTo>
                <a:lnTo>
                  <a:pt x="216005" y="4024"/>
                </a:lnTo>
                <a:lnTo>
                  <a:pt x="228379" y="6243"/>
                </a:lnTo>
                <a:lnTo>
                  <a:pt x="238533" y="8675"/>
                </a:lnTo>
                <a:lnTo>
                  <a:pt x="247207" y="11249"/>
                </a:lnTo>
                <a:lnTo>
                  <a:pt x="254896" y="12965"/>
                </a:lnTo>
                <a:lnTo>
                  <a:pt x="261926" y="14109"/>
                </a:lnTo>
                <a:lnTo>
                  <a:pt x="290274" y="1639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44"/>
          <p:cNvSpPr/>
          <p:nvPr/>
        </p:nvSpPr>
        <p:spPr>
          <a:xfrm>
            <a:off x="6252431" y="5083492"/>
            <a:ext cx="196947" cy="325705"/>
          </a:xfrm>
          <a:custGeom>
            <a:avLst/>
            <a:gdLst/>
            <a:ahLst/>
            <a:cxnLst/>
            <a:rect l="0" t="0" r="0" b="0"/>
            <a:pathLst>
              <a:path w="196947" h="325705">
                <a:moveTo>
                  <a:pt x="162656" y="42862"/>
                </a:moveTo>
                <a:lnTo>
                  <a:pt x="144453" y="38312"/>
                </a:lnTo>
                <a:lnTo>
                  <a:pt x="137185" y="37924"/>
                </a:lnTo>
                <a:lnTo>
                  <a:pt x="130436" y="38618"/>
                </a:lnTo>
                <a:lnTo>
                  <a:pt x="124030" y="40032"/>
                </a:lnTo>
                <a:lnTo>
                  <a:pt x="115951" y="42881"/>
                </a:lnTo>
                <a:lnTo>
                  <a:pt x="106754" y="46685"/>
                </a:lnTo>
                <a:lnTo>
                  <a:pt x="96814" y="51126"/>
                </a:lnTo>
                <a:lnTo>
                  <a:pt x="86376" y="56944"/>
                </a:lnTo>
                <a:lnTo>
                  <a:pt x="75608" y="63680"/>
                </a:lnTo>
                <a:lnTo>
                  <a:pt x="64619" y="71028"/>
                </a:lnTo>
                <a:lnTo>
                  <a:pt x="56340" y="76880"/>
                </a:lnTo>
                <a:lnTo>
                  <a:pt x="49869" y="81733"/>
                </a:lnTo>
                <a:lnTo>
                  <a:pt x="44602" y="85921"/>
                </a:lnTo>
                <a:lnTo>
                  <a:pt x="38233" y="90618"/>
                </a:lnTo>
                <a:lnTo>
                  <a:pt x="23537" y="100917"/>
                </a:lnTo>
                <a:lnTo>
                  <a:pt x="17523" y="104426"/>
                </a:lnTo>
                <a:lnTo>
                  <a:pt x="12561" y="106765"/>
                </a:lnTo>
                <a:lnTo>
                  <a:pt x="8300" y="108324"/>
                </a:lnTo>
                <a:lnTo>
                  <a:pt x="5460" y="110316"/>
                </a:lnTo>
                <a:lnTo>
                  <a:pt x="3566" y="112597"/>
                </a:lnTo>
                <a:lnTo>
                  <a:pt x="2304" y="115070"/>
                </a:lnTo>
                <a:lnTo>
                  <a:pt x="901" y="120357"/>
                </a:lnTo>
                <a:lnTo>
                  <a:pt x="0" y="126962"/>
                </a:lnTo>
                <a:lnTo>
                  <a:pt x="2417" y="130405"/>
                </a:lnTo>
                <a:lnTo>
                  <a:pt x="4395" y="132657"/>
                </a:lnTo>
                <a:lnTo>
                  <a:pt x="6666" y="134158"/>
                </a:lnTo>
                <a:lnTo>
                  <a:pt x="11730" y="135826"/>
                </a:lnTo>
                <a:lnTo>
                  <a:pt x="22235" y="139107"/>
                </a:lnTo>
                <a:lnTo>
                  <a:pt x="29037" y="141316"/>
                </a:lnTo>
                <a:lnTo>
                  <a:pt x="34524" y="143740"/>
                </a:lnTo>
                <a:lnTo>
                  <a:pt x="39135" y="146310"/>
                </a:lnTo>
                <a:lnTo>
                  <a:pt x="43161" y="148975"/>
                </a:lnTo>
                <a:lnTo>
                  <a:pt x="47750" y="150751"/>
                </a:lnTo>
                <a:lnTo>
                  <a:pt x="52715" y="151936"/>
                </a:lnTo>
                <a:lnTo>
                  <a:pt x="57929" y="152725"/>
                </a:lnTo>
                <a:lnTo>
                  <a:pt x="63311" y="154204"/>
                </a:lnTo>
                <a:lnTo>
                  <a:pt x="68803" y="156143"/>
                </a:lnTo>
                <a:lnTo>
                  <a:pt x="74370" y="158388"/>
                </a:lnTo>
                <a:lnTo>
                  <a:pt x="83796" y="163694"/>
                </a:lnTo>
                <a:lnTo>
                  <a:pt x="95795" y="171043"/>
                </a:lnTo>
                <a:lnTo>
                  <a:pt x="109510" y="179751"/>
                </a:lnTo>
                <a:lnTo>
                  <a:pt x="121510" y="188414"/>
                </a:lnTo>
                <a:lnTo>
                  <a:pt x="132368" y="197047"/>
                </a:lnTo>
                <a:lnTo>
                  <a:pt x="142464" y="205659"/>
                </a:lnTo>
                <a:lnTo>
                  <a:pt x="150147" y="213306"/>
                </a:lnTo>
                <a:lnTo>
                  <a:pt x="156222" y="220309"/>
                </a:lnTo>
                <a:lnTo>
                  <a:pt x="161224" y="226883"/>
                </a:lnTo>
                <a:lnTo>
                  <a:pt x="164559" y="233171"/>
                </a:lnTo>
                <a:lnTo>
                  <a:pt x="166782" y="239267"/>
                </a:lnTo>
                <a:lnTo>
                  <a:pt x="168265" y="245236"/>
                </a:lnTo>
                <a:lnTo>
                  <a:pt x="169911" y="254409"/>
                </a:lnTo>
                <a:lnTo>
                  <a:pt x="170643" y="262613"/>
                </a:lnTo>
                <a:lnTo>
                  <a:pt x="170968" y="272610"/>
                </a:lnTo>
                <a:lnTo>
                  <a:pt x="170102" y="278895"/>
                </a:lnTo>
                <a:lnTo>
                  <a:pt x="168573" y="285943"/>
                </a:lnTo>
                <a:lnTo>
                  <a:pt x="166601" y="293498"/>
                </a:lnTo>
                <a:lnTo>
                  <a:pt x="164333" y="299488"/>
                </a:lnTo>
                <a:lnTo>
                  <a:pt x="159274" y="308683"/>
                </a:lnTo>
                <a:lnTo>
                  <a:pt x="153851" y="315945"/>
                </a:lnTo>
                <a:lnTo>
                  <a:pt x="151071" y="319215"/>
                </a:lnTo>
                <a:lnTo>
                  <a:pt x="147312" y="321395"/>
                </a:lnTo>
                <a:lnTo>
                  <a:pt x="142902" y="322848"/>
                </a:lnTo>
                <a:lnTo>
                  <a:pt x="138057" y="323817"/>
                </a:lnTo>
                <a:lnTo>
                  <a:pt x="133874" y="324463"/>
                </a:lnTo>
                <a:lnTo>
                  <a:pt x="130133" y="324894"/>
                </a:lnTo>
                <a:lnTo>
                  <a:pt x="126686" y="325181"/>
                </a:lnTo>
                <a:lnTo>
                  <a:pt x="123436" y="325372"/>
                </a:lnTo>
                <a:lnTo>
                  <a:pt x="117285" y="325585"/>
                </a:lnTo>
                <a:lnTo>
                  <a:pt x="103916" y="325704"/>
                </a:lnTo>
                <a:lnTo>
                  <a:pt x="99683" y="324769"/>
                </a:lnTo>
                <a:lnTo>
                  <a:pt x="95909" y="323193"/>
                </a:lnTo>
                <a:lnTo>
                  <a:pt x="92441" y="321190"/>
                </a:lnTo>
                <a:lnTo>
                  <a:pt x="89176" y="318901"/>
                </a:lnTo>
                <a:lnTo>
                  <a:pt x="86047" y="316423"/>
                </a:lnTo>
                <a:lnTo>
                  <a:pt x="80030" y="311130"/>
                </a:lnTo>
                <a:lnTo>
                  <a:pt x="74181" y="305603"/>
                </a:lnTo>
                <a:lnTo>
                  <a:pt x="68406" y="297431"/>
                </a:lnTo>
                <a:lnTo>
                  <a:pt x="63617" y="288402"/>
                </a:lnTo>
                <a:lnTo>
                  <a:pt x="61489" y="281213"/>
                </a:lnTo>
                <a:lnTo>
                  <a:pt x="60543" y="272304"/>
                </a:lnTo>
                <a:lnTo>
                  <a:pt x="60291" y="267261"/>
                </a:lnTo>
                <a:lnTo>
                  <a:pt x="61075" y="258184"/>
                </a:lnTo>
                <a:lnTo>
                  <a:pt x="62550" y="246417"/>
                </a:lnTo>
                <a:lnTo>
                  <a:pt x="64487" y="232858"/>
                </a:lnTo>
                <a:lnTo>
                  <a:pt x="66730" y="220962"/>
                </a:lnTo>
                <a:lnTo>
                  <a:pt x="69178" y="210173"/>
                </a:lnTo>
                <a:lnTo>
                  <a:pt x="71762" y="200123"/>
                </a:lnTo>
                <a:lnTo>
                  <a:pt x="74437" y="190565"/>
                </a:lnTo>
                <a:lnTo>
                  <a:pt x="79951" y="172326"/>
                </a:lnTo>
                <a:lnTo>
                  <a:pt x="83706" y="164414"/>
                </a:lnTo>
                <a:lnTo>
                  <a:pt x="88116" y="157234"/>
                </a:lnTo>
                <a:lnTo>
                  <a:pt x="92960" y="150543"/>
                </a:lnTo>
                <a:lnTo>
                  <a:pt x="99047" y="140367"/>
                </a:lnTo>
                <a:lnTo>
                  <a:pt x="105963" y="127868"/>
                </a:lnTo>
                <a:lnTo>
                  <a:pt x="113430" y="113820"/>
                </a:lnTo>
                <a:lnTo>
                  <a:pt x="122219" y="100645"/>
                </a:lnTo>
                <a:lnTo>
                  <a:pt x="131888" y="88052"/>
                </a:lnTo>
                <a:lnTo>
                  <a:pt x="142144" y="75846"/>
                </a:lnTo>
                <a:lnTo>
                  <a:pt x="150887" y="64852"/>
                </a:lnTo>
                <a:lnTo>
                  <a:pt x="158620" y="54664"/>
                </a:lnTo>
                <a:lnTo>
                  <a:pt x="19694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45"/>
          <p:cNvSpPr/>
          <p:nvPr/>
        </p:nvSpPr>
        <p:spPr>
          <a:xfrm>
            <a:off x="6548336" y="5074920"/>
            <a:ext cx="20953" cy="411481"/>
          </a:xfrm>
          <a:custGeom>
            <a:avLst/>
            <a:gdLst/>
            <a:ahLst/>
            <a:cxnLst/>
            <a:rect l="0" t="0" r="0" b="0"/>
            <a:pathLst>
              <a:path w="20953" h="411481">
                <a:moveTo>
                  <a:pt x="12483" y="0"/>
                </a:moveTo>
                <a:lnTo>
                  <a:pt x="17035" y="13652"/>
                </a:lnTo>
                <a:lnTo>
                  <a:pt x="18375" y="19579"/>
                </a:lnTo>
                <a:lnTo>
                  <a:pt x="19269" y="25435"/>
                </a:lnTo>
                <a:lnTo>
                  <a:pt x="19865" y="31244"/>
                </a:lnTo>
                <a:lnTo>
                  <a:pt x="20262" y="37022"/>
                </a:lnTo>
                <a:lnTo>
                  <a:pt x="20703" y="48521"/>
                </a:lnTo>
                <a:lnTo>
                  <a:pt x="20952" y="83909"/>
                </a:lnTo>
                <a:lnTo>
                  <a:pt x="20034" y="100707"/>
                </a:lnTo>
                <a:lnTo>
                  <a:pt x="18470" y="119525"/>
                </a:lnTo>
                <a:lnTo>
                  <a:pt x="14192" y="160755"/>
                </a:lnTo>
                <a:lnTo>
                  <a:pt x="6428" y="225854"/>
                </a:lnTo>
                <a:lnTo>
                  <a:pt x="903" y="267385"/>
                </a:lnTo>
                <a:lnTo>
                  <a:pt x="0" y="288746"/>
                </a:lnTo>
                <a:lnTo>
                  <a:pt x="351" y="310607"/>
                </a:lnTo>
                <a:lnTo>
                  <a:pt x="1537" y="332801"/>
                </a:lnTo>
                <a:lnTo>
                  <a:pt x="3281" y="350455"/>
                </a:lnTo>
                <a:lnTo>
                  <a:pt x="5397" y="365082"/>
                </a:lnTo>
                <a:lnTo>
                  <a:pt x="7759" y="377690"/>
                </a:lnTo>
                <a:lnTo>
                  <a:pt x="9334" y="387048"/>
                </a:lnTo>
                <a:lnTo>
                  <a:pt x="10384" y="394239"/>
                </a:lnTo>
                <a:lnTo>
                  <a:pt x="12483" y="4114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46"/>
          <p:cNvSpPr/>
          <p:nvPr/>
        </p:nvSpPr>
        <p:spPr>
          <a:xfrm>
            <a:off x="5223509" y="5606415"/>
            <a:ext cx="882969" cy="25718"/>
          </a:xfrm>
          <a:custGeom>
            <a:avLst/>
            <a:gdLst/>
            <a:ahLst/>
            <a:cxnLst/>
            <a:rect l="0" t="0" r="0" b="0"/>
            <a:pathLst>
              <a:path w="882969" h="25718">
                <a:moveTo>
                  <a:pt x="0" y="25717"/>
                </a:moveTo>
                <a:lnTo>
                  <a:pt x="13653" y="25717"/>
                </a:lnTo>
                <a:lnTo>
                  <a:pt x="48295" y="23177"/>
                </a:lnTo>
                <a:lnTo>
                  <a:pt x="90998" y="19826"/>
                </a:lnTo>
                <a:lnTo>
                  <a:pt x="119501" y="18336"/>
                </a:lnTo>
                <a:lnTo>
                  <a:pt x="139155" y="17674"/>
                </a:lnTo>
                <a:lnTo>
                  <a:pt x="160906" y="17380"/>
                </a:lnTo>
                <a:lnTo>
                  <a:pt x="199149" y="17249"/>
                </a:lnTo>
                <a:lnTo>
                  <a:pt x="215634" y="16262"/>
                </a:lnTo>
                <a:lnTo>
                  <a:pt x="229481" y="14651"/>
                </a:lnTo>
                <a:lnTo>
                  <a:pt x="241570" y="12625"/>
                </a:lnTo>
                <a:lnTo>
                  <a:pt x="252487" y="11274"/>
                </a:lnTo>
                <a:lnTo>
                  <a:pt x="262622" y="10373"/>
                </a:lnTo>
                <a:lnTo>
                  <a:pt x="272236" y="9773"/>
                </a:lnTo>
                <a:lnTo>
                  <a:pt x="290539" y="9106"/>
                </a:lnTo>
                <a:lnTo>
                  <a:pt x="316772" y="8810"/>
                </a:lnTo>
                <a:lnTo>
                  <a:pt x="366530" y="8678"/>
                </a:lnTo>
                <a:lnTo>
                  <a:pt x="391038" y="7690"/>
                </a:lnTo>
                <a:lnTo>
                  <a:pt x="414045" y="6079"/>
                </a:lnTo>
                <a:lnTo>
                  <a:pt x="436050" y="4053"/>
                </a:lnTo>
                <a:lnTo>
                  <a:pt x="465008" y="2701"/>
                </a:lnTo>
                <a:lnTo>
                  <a:pt x="535283" y="1200"/>
                </a:lnTo>
                <a:lnTo>
                  <a:pt x="88296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47"/>
          <p:cNvSpPr/>
          <p:nvPr/>
        </p:nvSpPr>
        <p:spPr>
          <a:xfrm>
            <a:off x="5344030" y="5692597"/>
            <a:ext cx="273816" cy="411024"/>
          </a:xfrm>
          <a:custGeom>
            <a:avLst/>
            <a:gdLst/>
            <a:ahLst/>
            <a:cxnLst/>
            <a:rect l="0" t="0" r="0" b="0"/>
            <a:pathLst>
              <a:path w="273816" h="411024">
                <a:moveTo>
                  <a:pt x="239524" y="16688"/>
                </a:moveTo>
                <a:lnTo>
                  <a:pt x="225872" y="16688"/>
                </a:lnTo>
                <a:lnTo>
                  <a:pt x="218040" y="15735"/>
                </a:lnTo>
                <a:lnTo>
                  <a:pt x="209010" y="14148"/>
                </a:lnTo>
                <a:lnTo>
                  <a:pt x="199179" y="12137"/>
                </a:lnTo>
                <a:lnTo>
                  <a:pt x="189767" y="9844"/>
                </a:lnTo>
                <a:lnTo>
                  <a:pt x="180636" y="7363"/>
                </a:lnTo>
                <a:lnTo>
                  <a:pt x="171690" y="4756"/>
                </a:lnTo>
                <a:lnTo>
                  <a:pt x="163822" y="3018"/>
                </a:lnTo>
                <a:lnTo>
                  <a:pt x="156671" y="1860"/>
                </a:lnTo>
                <a:lnTo>
                  <a:pt x="149999" y="1087"/>
                </a:lnTo>
                <a:lnTo>
                  <a:pt x="141741" y="572"/>
                </a:lnTo>
                <a:lnTo>
                  <a:pt x="122405" y="0"/>
                </a:lnTo>
                <a:lnTo>
                  <a:pt x="114772" y="800"/>
                </a:lnTo>
                <a:lnTo>
                  <a:pt x="108732" y="2286"/>
                </a:lnTo>
                <a:lnTo>
                  <a:pt x="103752" y="4229"/>
                </a:lnTo>
                <a:lnTo>
                  <a:pt x="98527" y="6477"/>
                </a:lnTo>
                <a:lnTo>
                  <a:pt x="87641" y="11514"/>
                </a:lnTo>
                <a:lnTo>
                  <a:pt x="83024" y="13239"/>
                </a:lnTo>
                <a:lnTo>
                  <a:pt x="75353" y="15155"/>
                </a:lnTo>
                <a:lnTo>
                  <a:pt x="71022" y="17571"/>
                </a:lnTo>
                <a:lnTo>
                  <a:pt x="66230" y="21086"/>
                </a:lnTo>
                <a:lnTo>
                  <a:pt x="61130" y="25335"/>
                </a:lnTo>
                <a:lnTo>
                  <a:pt x="55825" y="30073"/>
                </a:lnTo>
                <a:lnTo>
                  <a:pt x="44850" y="40417"/>
                </a:lnTo>
                <a:lnTo>
                  <a:pt x="40209" y="45842"/>
                </a:lnTo>
                <a:lnTo>
                  <a:pt x="32513" y="56950"/>
                </a:lnTo>
                <a:lnTo>
                  <a:pt x="25917" y="68237"/>
                </a:lnTo>
                <a:lnTo>
                  <a:pt x="19810" y="79604"/>
                </a:lnTo>
                <a:lnTo>
                  <a:pt x="13922" y="91005"/>
                </a:lnTo>
                <a:lnTo>
                  <a:pt x="11017" y="99570"/>
                </a:lnTo>
                <a:lnTo>
                  <a:pt x="8129" y="110043"/>
                </a:lnTo>
                <a:lnTo>
                  <a:pt x="5251" y="121787"/>
                </a:lnTo>
                <a:lnTo>
                  <a:pt x="3332" y="131521"/>
                </a:lnTo>
                <a:lnTo>
                  <a:pt x="2053" y="139916"/>
                </a:lnTo>
                <a:lnTo>
                  <a:pt x="1200" y="147417"/>
                </a:lnTo>
                <a:lnTo>
                  <a:pt x="632" y="156228"/>
                </a:lnTo>
                <a:lnTo>
                  <a:pt x="253" y="165912"/>
                </a:lnTo>
                <a:lnTo>
                  <a:pt x="0" y="176178"/>
                </a:lnTo>
                <a:lnTo>
                  <a:pt x="784" y="184927"/>
                </a:lnTo>
                <a:lnTo>
                  <a:pt x="2259" y="192665"/>
                </a:lnTo>
                <a:lnTo>
                  <a:pt x="4195" y="199728"/>
                </a:lnTo>
                <a:lnTo>
                  <a:pt x="6438" y="204437"/>
                </a:lnTo>
                <a:lnTo>
                  <a:pt x="8886" y="207576"/>
                </a:lnTo>
                <a:lnTo>
                  <a:pt x="16882" y="214535"/>
                </a:lnTo>
                <a:lnTo>
                  <a:pt x="19659" y="217165"/>
                </a:lnTo>
                <a:lnTo>
                  <a:pt x="23415" y="218920"/>
                </a:lnTo>
                <a:lnTo>
                  <a:pt x="27824" y="220089"/>
                </a:lnTo>
                <a:lnTo>
                  <a:pt x="32668" y="220869"/>
                </a:lnTo>
                <a:lnTo>
                  <a:pt x="36851" y="220436"/>
                </a:lnTo>
                <a:lnTo>
                  <a:pt x="40591" y="219195"/>
                </a:lnTo>
                <a:lnTo>
                  <a:pt x="47287" y="216228"/>
                </a:lnTo>
                <a:lnTo>
                  <a:pt x="53438" y="214910"/>
                </a:lnTo>
                <a:lnTo>
                  <a:pt x="56412" y="212653"/>
                </a:lnTo>
                <a:lnTo>
                  <a:pt x="62256" y="205066"/>
                </a:lnTo>
                <a:lnTo>
                  <a:pt x="70569" y="197884"/>
                </a:lnTo>
                <a:lnTo>
                  <a:pt x="75453" y="194635"/>
                </a:lnTo>
                <a:lnTo>
                  <a:pt x="83418" y="185945"/>
                </a:lnTo>
                <a:lnTo>
                  <a:pt x="91087" y="175733"/>
                </a:lnTo>
                <a:lnTo>
                  <a:pt x="95799" y="170343"/>
                </a:lnTo>
                <a:lnTo>
                  <a:pt x="100845" y="164845"/>
                </a:lnTo>
                <a:lnTo>
                  <a:pt x="107066" y="156417"/>
                </a:lnTo>
                <a:lnTo>
                  <a:pt x="114072" y="146035"/>
                </a:lnTo>
                <a:lnTo>
                  <a:pt x="129475" y="121801"/>
                </a:lnTo>
                <a:lnTo>
                  <a:pt x="145846" y="95154"/>
                </a:lnTo>
                <a:lnTo>
                  <a:pt x="152307" y="83286"/>
                </a:lnTo>
                <a:lnTo>
                  <a:pt x="157567" y="72516"/>
                </a:lnTo>
                <a:lnTo>
                  <a:pt x="162026" y="62480"/>
                </a:lnTo>
                <a:lnTo>
                  <a:pt x="168809" y="51978"/>
                </a:lnTo>
                <a:lnTo>
                  <a:pt x="177141" y="41167"/>
                </a:lnTo>
                <a:lnTo>
                  <a:pt x="193701" y="21853"/>
                </a:lnTo>
                <a:lnTo>
                  <a:pt x="210971" y="2669"/>
                </a:lnTo>
                <a:lnTo>
                  <a:pt x="212869" y="2579"/>
                </a:lnTo>
                <a:lnTo>
                  <a:pt x="215087" y="3472"/>
                </a:lnTo>
                <a:lnTo>
                  <a:pt x="222759" y="9279"/>
                </a:lnTo>
                <a:lnTo>
                  <a:pt x="225490" y="11749"/>
                </a:lnTo>
                <a:lnTo>
                  <a:pt x="227311" y="14348"/>
                </a:lnTo>
                <a:lnTo>
                  <a:pt x="229334" y="19775"/>
                </a:lnTo>
                <a:lnTo>
                  <a:pt x="230233" y="27903"/>
                </a:lnTo>
                <a:lnTo>
                  <a:pt x="230632" y="38817"/>
                </a:lnTo>
                <a:lnTo>
                  <a:pt x="230810" y="53193"/>
                </a:lnTo>
                <a:lnTo>
                  <a:pt x="235461" y="150164"/>
                </a:lnTo>
                <a:lnTo>
                  <a:pt x="238720" y="193303"/>
                </a:lnTo>
                <a:lnTo>
                  <a:pt x="253929" y="353930"/>
                </a:lnTo>
                <a:lnTo>
                  <a:pt x="255795" y="365340"/>
                </a:lnTo>
                <a:lnTo>
                  <a:pt x="257992" y="373900"/>
                </a:lnTo>
                <a:lnTo>
                  <a:pt x="273815" y="4110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48"/>
          <p:cNvSpPr/>
          <p:nvPr/>
        </p:nvSpPr>
        <p:spPr>
          <a:xfrm>
            <a:off x="6166484" y="5539140"/>
            <a:ext cx="565786" cy="32986"/>
          </a:xfrm>
          <a:custGeom>
            <a:avLst/>
            <a:gdLst/>
            <a:ahLst/>
            <a:cxnLst/>
            <a:rect l="0" t="0" r="0" b="0"/>
            <a:pathLst>
              <a:path w="565786" h="32986">
                <a:moveTo>
                  <a:pt x="0" y="32985"/>
                </a:moveTo>
                <a:lnTo>
                  <a:pt x="18204" y="28434"/>
                </a:lnTo>
                <a:lnTo>
                  <a:pt x="25471" y="27093"/>
                </a:lnTo>
                <a:lnTo>
                  <a:pt x="32221" y="26199"/>
                </a:lnTo>
                <a:lnTo>
                  <a:pt x="45753" y="25206"/>
                </a:lnTo>
                <a:lnTo>
                  <a:pt x="61292" y="24765"/>
                </a:lnTo>
                <a:lnTo>
                  <a:pt x="108860" y="24517"/>
                </a:lnTo>
                <a:lnTo>
                  <a:pt x="133534" y="23529"/>
                </a:lnTo>
                <a:lnTo>
                  <a:pt x="239243" y="17641"/>
                </a:lnTo>
                <a:lnTo>
                  <a:pt x="256651" y="17041"/>
                </a:lnTo>
                <a:lnTo>
                  <a:pt x="398013" y="8564"/>
                </a:lnTo>
                <a:lnTo>
                  <a:pt x="415838" y="7179"/>
                </a:lnTo>
                <a:lnTo>
                  <a:pt x="471615" y="1632"/>
                </a:lnTo>
                <a:lnTo>
                  <a:pt x="483955" y="653"/>
                </a:lnTo>
                <a:lnTo>
                  <a:pt x="494087" y="0"/>
                </a:lnTo>
                <a:lnTo>
                  <a:pt x="506556" y="517"/>
                </a:lnTo>
                <a:lnTo>
                  <a:pt x="520585" y="1815"/>
                </a:lnTo>
                <a:lnTo>
                  <a:pt x="565785" y="72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49"/>
          <p:cNvSpPr/>
          <p:nvPr/>
        </p:nvSpPr>
        <p:spPr>
          <a:xfrm>
            <a:off x="6168534" y="5640890"/>
            <a:ext cx="220837" cy="488448"/>
          </a:xfrm>
          <a:custGeom>
            <a:avLst/>
            <a:gdLst/>
            <a:ahLst/>
            <a:cxnLst/>
            <a:rect l="0" t="0" r="0" b="0"/>
            <a:pathLst>
              <a:path w="220837" h="488448">
                <a:moveTo>
                  <a:pt x="220836" y="42677"/>
                </a:moveTo>
                <a:lnTo>
                  <a:pt x="196972" y="18814"/>
                </a:lnTo>
                <a:lnTo>
                  <a:pt x="190639" y="14386"/>
                </a:lnTo>
                <a:lnTo>
                  <a:pt x="183560" y="10481"/>
                </a:lnTo>
                <a:lnTo>
                  <a:pt x="175983" y="6926"/>
                </a:lnTo>
                <a:lnTo>
                  <a:pt x="169979" y="4556"/>
                </a:lnTo>
                <a:lnTo>
                  <a:pt x="165023" y="2975"/>
                </a:lnTo>
                <a:lnTo>
                  <a:pt x="160768" y="1922"/>
                </a:lnTo>
                <a:lnTo>
                  <a:pt x="156977" y="1219"/>
                </a:lnTo>
                <a:lnTo>
                  <a:pt x="150227" y="439"/>
                </a:lnTo>
                <a:lnTo>
                  <a:pt x="146141" y="231"/>
                </a:lnTo>
                <a:lnTo>
                  <a:pt x="136521" y="0"/>
                </a:lnTo>
                <a:lnTo>
                  <a:pt x="132241" y="890"/>
                </a:lnTo>
                <a:lnTo>
                  <a:pt x="128435" y="2437"/>
                </a:lnTo>
                <a:lnTo>
                  <a:pt x="124945" y="4420"/>
                </a:lnTo>
                <a:lnTo>
                  <a:pt x="120713" y="5743"/>
                </a:lnTo>
                <a:lnTo>
                  <a:pt x="115988" y="6624"/>
                </a:lnTo>
                <a:lnTo>
                  <a:pt x="110932" y="7212"/>
                </a:lnTo>
                <a:lnTo>
                  <a:pt x="105657" y="9508"/>
                </a:lnTo>
                <a:lnTo>
                  <a:pt x="100234" y="12945"/>
                </a:lnTo>
                <a:lnTo>
                  <a:pt x="94715" y="17140"/>
                </a:lnTo>
                <a:lnTo>
                  <a:pt x="90082" y="20890"/>
                </a:lnTo>
                <a:lnTo>
                  <a:pt x="86042" y="24342"/>
                </a:lnTo>
                <a:lnTo>
                  <a:pt x="82396" y="27597"/>
                </a:lnTo>
                <a:lnTo>
                  <a:pt x="75804" y="36292"/>
                </a:lnTo>
                <a:lnTo>
                  <a:pt x="72713" y="41278"/>
                </a:lnTo>
                <a:lnTo>
                  <a:pt x="68748" y="45554"/>
                </a:lnTo>
                <a:lnTo>
                  <a:pt x="64199" y="49358"/>
                </a:lnTo>
                <a:lnTo>
                  <a:pt x="59261" y="52846"/>
                </a:lnTo>
                <a:lnTo>
                  <a:pt x="55017" y="57076"/>
                </a:lnTo>
                <a:lnTo>
                  <a:pt x="51235" y="61801"/>
                </a:lnTo>
                <a:lnTo>
                  <a:pt x="44492" y="73084"/>
                </a:lnTo>
                <a:lnTo>
                  <a:pt x="38321" y="87624"/>
                </a:lnTo>
                <a:lnTo>
                  <a:pt x="32403" y="103611"/>
                </a:lnTo>
                <a:lnTo>
                  <a:pt x="16291" y="150810"/>
                </a:lnTo>
                <a:lnTo>
                  <a:pt x="4867" y="184889"/>
                </a:lnTo>
                <a:lnTo>
                  <a:pt x="2561" y="195588"/>
                </a:lnTo>
                <a:lnTo>
                  <a:pt x="1025" y="206530"/>
                </a:lnTo>
                <a:lnTo>
                  <a:pt x="0" y="217635"/>
                </a:lnTo>
                <a:lnTo>
                  <a:pt x="270" y="229801"/>
                </a:lnTo>
                <a:lnTo>
                  <a:pt x="1401" y="242674"/>
                </a:lnTo>
                <a:lnTo>
                  <a:pt x="4247" y="265867"/>
                </a:lnTo>
                <a:lnTo>
                  <a:pt x="5511" y="279350"/>
                </a:lnTo>
                <a:lnTo>
                  <a:pt x="6801" y="283327"/>
                </a:lnTo>
                <a:lnTo>
                  <a:pt x="8613" y="285978"/>
                </a:lnTo>
                <a:lnTo>
                  <a:pt x="10774" y="287745"/>
                </a:lnTo>
                <a:lnTo>
                  <a:pt x="13167" y="288923"/>
                </a:lnTo>
                <a:lnTo>
                  <a:pt x="18366" y="290232"/>
                </a:lnTo>
                <a:lnTo>
                  <a:pt x="23851" y="290814"/>
                </a:lnTo>
                <a:lnTo>
                  <a:pt x="30584" y="291188"/>
                </a:lnTo>
                <a:lnTo>
                  <a:pt x="33993" y="289313"/>
                </a:lnTo>
                <a:lnTo>
                  <a:pt x="39124" y="286159"/>
                </a:lnTo>
                <a:lnTo>
                  <a:pt x="45402" y="282151"/>
                </a:lnTo>
                <a:lnTo>
                  <a:pt x="51492" y="276622"/>
                </a:lnTo>
                <a:lnTo>
                  <a:pt x="57458" y="270077"/>
                </a:lnTo>
                <a:lnTo>
                  <a:pt x="63339" y="262858"/>
                </a:lnTo>
                <a:lnTo>
                  <a:pt x="68213" y="255186"/>
                </a:lnTo>
                <a:lnTo>
                  <a:pt x="72415" y="247215"/>
                </a:lnTo>
                <a:lnTo>
                  <a:pt x="76168" y="239044"/>
                </a:lnTo>
                <a:lnTo>
                  <a:pt x="85419" y="217264"/>
                </a:lnTo>
                <a:lnTo>
                  <a:pt x="90553" y="204788"/>
                </a:lnTo>
                <a:lnTo>
                  <a:pt x="98797" y="183307"/>
                </a:lnTo>
                <a:lnTo>
                  <a:pt x="108794" y="155148"/>
                </a:lnTo>
                <a:lnTo>
                  <a:pt x="111851" y="146233"/>
                </a:lnTo>
                <a:lnTo>
                  <a:pt x="120328" y="123627"/>
                </a:lnTo>
                <a:lnTo>
                  <a:pt x="125256" y="110931"/>
                </a:lnTo>
                <a:lnTo>
                  <a:pt x="129493" y="100563"/>
                </a:lnTo>
                <a:lnTo>
                  <a:pt x="133271" y="91744"/>
                </a:lnTo>
                <a:lnTo>
                  <a:pt x="136741" y="83962"/>
                </a:lnTo>
                <a:lnTo>
                  <a:pt x="140960" y="77820"/>
                </a:lnTo>
                <a:lnTo>
                  <a:pt x="145678" y="72774"/>
                </a:lnTo>
                <a:lnTo>
                  <a:pt x="150728" y="68456"/>
                </a:lnTo>
                <a:lnTo>
                  <a:pt x="154095" y="66531"/>
                </a:lnTo>
                <a:lnTo>
                  <a:pt x="156339" y="66200"/>
                </a:lnTo>
                <a:lnTo>
                  <a:pt x="157835" y="66931"/>
                </a:lnTo>
                <a:lnTo>
                  <a:pt x="158833" y="69324"/>
                </a:lnTo>
                <a:lnTo>
                  <a:pt x="160237" y="81793"/>
                </a:lnTo>
                <a:lnTo>
                  <a:pt x="160565" y="92130"/>
                </a:lnTo>
                <a:lnTo>
                  <a:pt x="160750" y="113210"/>
                </a:lnTo>
                <a:lnTo>
                  <a:pt x="161728" y="124942"/>
                </a:lnTo>
                <a:lnTo>
                  <a:pt x="165356" y="155757"/>
                </a:lnTo>
                <a:lnTo>
                  <a:pt x="166704" y="174261"/>
                </a:lnTo>
                <a:lnTo>
                  <a:pt x="167603" y="194217"/>
                </a:lnTo>
                <a:lnTo>
                  <a:pt x="168868" y="248550"/>
                </a:lnTo>
                <a:lnTo>
                  <a:pt x="169400" y="4884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50"/>
          <p:cNvSpPr/>
          <p:nvPr/>
        </p:nvSpPr>
        <p:spPr>
          <a:xfrm>
            <a:off x="7735252" y="4269104"/>
            <a:ext cx="214314" cy="308612"/>
          </a:xfrm>
          <a:custGeom>
            <a:avLst/>
            <a:gdLst/>
            <a:ahLst/>
            <a:cxnLst/>
            <a:rect l="0" t="0" r="0" b="0"/>
            <a:pathLst>
              <a:path w="214314" h="308612">
                <a:moveTo>
                  <a:pt x="0" y="0"/>
                </a:moveTo>
                <a:lnTo>
                  <a:pt x="11932" y="23864"/>
                </a:lnTo>
                <a:lnTo>
                  <a:pt x="17368" y="32197"/>
                </a:lnTo>
                <a:lnTo>
                  <a:pt x="20152" y="35752"/>
                </a:lnTo>
                <a:lnTo>
                  <a:pt x="23912" y="41932"/>
                </a:lnTo>
                <a:lnTo>
                  <a:pt x="28324" y="49863"/>
                </a:lnTo>
                <a:lnTo>
                  <a:pt x="41095" y="74147"/>
                </a:lnTo>
                <a:lnTo>
                  <a:pt x="44542" y="80864"/>
                </a:lnTo>
                <a:lnTo>
                  <a:pt x="48744" y="88200"/>
                </a:lnTo>
                <a:lnTo>
                  <a:pt x="53451" y="95948"/>
                </a:lnTo>
                <a:lnTo>
                  <a:pt x="58494" y="103970"/>
                </a:lnTo>
                <a:lnTo>
                  <a:pt x="63761" y="111223"/>
                </a:lnTo>
                <a:lnTo>
                  <a:pt x="69177" y="117964"/>
                </a:lnTo>
                <a:lnTo>
                  <a:pt x="74693" y="124363"/>
                </a:lnTo>
                <a:lnTo>
                  <a:pt x="79323" y="130534"/>
                </a:lnTo>
                <a:lnTo>
                  <a:pt x="83363" y="136553"/>
                </a:lnTo>
                <a:lnTo>
                  <a:pt x="119442" y="196307"/>
                </a:lnTo>
                <a:lnTo>
                  <a:pt x="130111" y="212787"/>
                </a:lnTo>
                <a:lnTo>
                  <a:pt x="139128" y="225678"/>
                </a:lnTo>
                <a:lnTo>
                  <a:pt x="147045" y="236177"/>
                </a:lnTo>
                <a:lnTo>
                  <a:pt x="153275" y="244129"/>
                </a:lnTo>
                <a:lnTo>
                  <a:pt x="158381" y="250383"/>
                </a:lnTo>
                <a:lnTo>
                  <a:pt x="162738" y="255505"/>
                </a:lnTo>
                <a:lnTo>
                  <a:pt x="166595" y="260824"/>
                </a:lnTo>
                <a:lnTo>
                  <a:pt x="170118" y="266276"/>
                </a:lnTo>
                <a:lnTo>
                  <a:pt x="173420" y="271815"/>
                </a:lnTo>
                <a:lnTo>
                  <a:pt x="179628" y="280509"/>
                </a:lnTo>
                <a:lnTo>
                  <a:pt x="185562" y="287549"/>
                </a:lnTo>
                <a:lnTo>
                  <a:pt x="191375" y="293853"/>
                </a:lnTo>
                <a:lnTo>
                  <a:pt x="200003" y="302756"/>
                </a:lnTo>
                <a:lnTo>
                  <a:pt x="202868" y="304708"/>
                </a:lnTo>
                <a:lnTo>
                  <a:pt x="205729" y="306008"/>
                </a:lnTo>
                <a:lnTo>
                  <a:pt x="214313" y="3086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51"/>
          <p:cNvSpPr/>
          <p:nvPr/>
        </p:nvSpPr>
        <p:spPr>
          <a:xfrm>
            <a:off x="7658100" y="4226242"/>
            <a:ext cx="308610" cy="342901"/>
          </a:xfrm>
          <a:custGeom>
            <a:avLst/>
            <a:gdLst/>
            <a:ahLst/>
            <a:cxnLst/>
            <a:rect l="0" t="0" r="0" b="0"/>
            <a:pathLst>
              <a:path w="308610" h="342901">
                <a:moveTo>
                  <a:pt x="308609" y="0"/>
                </a:moveTo>
                <a:lnTo>
                  <a:pt x="294957" y="4551"/>
                </a:lnTo>
                <a:lnTo>
                  <a:pt x="289983" y="7796"/>
                </a:lnTo>
                <a:lnTo>
                  <a:pt x="281916" y="16482"/>
                </a:lnTo>
                <a:lnTo>
                  <a:pt x="274621" y="24324"/>
                </a:lnTo>
                <a:lnTo>
                  <a:pt x="253817" y="45736"/>
                </a:lnTo>
                <a:lnTo>
                  <a:pt x="244458" y="56208"/>
                </a:lnTo>
                <a:lnTo>
                  <a:pt x="236315" y="66047"/>
                </a:lnTo>
                <a:lnTo>
                  <a:pt x="228980" y="75464"/>
                </a:lnTo>
                <a:lnTo>
                  <a:pt x="221233" y="84599"/>
                </a:lnTo>
                <a:lnTo>
                  <a:pt x="213211" y="93547"/>
                </a:lnTo>
                <a:lnTo>
                  <a:pt x="196678" y="111109"/>
                </a:lnTo>
                <a:lnTo>
                  <a:pt x="179805" y="128439"/>
                </a:lnTo>
                <a:lnTo>
                  <a:pt x="171305" y="138014"/>
                </a:lnTo>
                <a:lnTo>
                  <a:pt x="162781" y="148207"/>
                </a:lnTo>
                <a:lnTo>
                  <a:pt x="85606" y="243496"/>
                </a:lnTo>
                <a:lnTo>
                  <a:pt x="55421" y="282967"/>
                </a:lnTo>
                <a:lnTo>
                  <a:pt x="49330" y="290562"/>
                </a:lnTo>
                <a:lnTo>
                  <a:pt x="44316" y="296579"/>
                </a:lnTo>
                <a:lnTo>
                  <a:pt x="38117" y="303447"/>
                </a:lnTo>
                <a:lnTo>
                  <a:pt x="23608" y="318697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52"/>
          <p:cNvSpPr/>
          <p:nvPr/>
        </p:nvSpPr>
        <p:spPr>
          <a:xfrm>
            <a:off x="8009572" y="4269104"/>
            <a:ext cx="265748" cy="42864"/>
          </a:xfrm>
          <a:custGeom>
            <a:avLst/>
            <a:gdLst/>
            <a:ahLst/>
            <a:cxnLst/>
            <a:rect l="0" t="0" r="0" b="0"/>
            <a:pathLst>
              <a:path w="265748" h="42864">
                <a:moveTo>
                  <a:pt x="0" y="42863"/>
                </a:moveTo>
                <a:lnTo>
                  <a:pt x="22754" y="38312"/>
                </a:lnTo>
                <a:lnTo>
                  <a:pt x="44086" y="33538"/>
                </a:lnTo>
                <a:lnTo>
                  <a:pt x="55108" y="30931"/>
                </a:lnTo>
                <a:lnTo>
                  <a:pt x="69124" y="28241"/>
                </a:lnTo>
                <a:lnTo>
                  <a:pt x="102477" y="22712"/>
                </a:lnTo>
                <a:lnTo>
                  <a:pt x="115943" y="20857"/>
                </a:lnTo>
                <a:lnTo>
                  <a:pt x="126825" y="19620"/>
                </a:lnTo>
                <a:lnTo>
                  <a:pt x="135986" y="18795"/>
                </a:lnTo>
                <a:lnTo>
                  <a:pt x="145902" y="17293"/>
                </a:lnTo>
                <a:lnTo>
                  <a:pt x="156324" y="15339"/>
                </a:lnTo>
                <a:lnTo>
                  <a:pt x="167081" y="13083"/>
                </a:lnTo>
                <a:lnTo>
                  <a:pt x="176157" y="10628"/>
                </a:lnTo>
                <a:lnTo>
                  <a:pt x="184113" y="8038"/>
                </a:lnTo>
                <a:lnTo>
                  <a:pt x="191322" y="5359"/>
                </a:lnTo>
                <a:lnTo>
                  <a:pt x="199939" y="3573"/>
                </a:lnTo>
                <a:lnTo>
                  <a:pt x="209492" y="2382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253"/>
          <p:cNvSpPr/>
          <p:nvPr/>
        </p:nvSpPr>
        <p:spPr>
          <a:xfrm>
            <a:off x="8026717" y="4371975"/>
            <a:ext cx="300039" cy="33938"/>
          </a:xfrm>
          <a:custGeom>
            <a:avLst/>
            <a:gdLst/>
            <a:ahLst/>
            <a:cxnLst/>
            <a:rect l="0" t="0" r="0" b="0"/>
            <a:pathLst>
              <a:path w="300039" h="33938">
                <a:moveTo>
                  <a:pt x="0" y="25717"/>
                </a:moveTo>
                <a:lnTo>
                  <a:pt x="9102" y="30268"/>
                </a:lnTo>
                <a:lnTo>
                  <a:pt x="12735" y="31608"/>
                </a:lnTo>
                <a:lnTo>
                  <a:pt x="16110" y="32502"/>
                </a:lnTo>
                <a:lnTo>
                  <a:pt x="23352" y="33496"/>
                </a:lnTo>
                <a:lnTo>
                  <a:pt x="27951" y="33760"/>
                </a:lnTo>
                <a:lnTo>
                  <a:pt x="32922" y="33937"/>
                </a:lnTo>
                <a:lnTo>
                  <a:pt x="42902" y="33102"/>
                </a:lnTo>
                <a:lnTo>
                  <a:pt x="71773" y="29634"/>
                </a:lnTo>
                <a:lnTo>
                  <a:pt x="89759" y="26423"/>
                </a:lnTo>
                <a:lnTo>
                  <a:pt x="109370" y="22378"/>
                </a:lnTo>
                <a:lnTo>
                  <a:pt x="130063" y="17776"/>
                </a:lnTo>
                <a:lnTo>
                  <a:pt x="155289" y="13756"/>
                </a:lnTo>
                <a:lnTo>
                  <a:pt x="183536" y="10123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254"/>
          <p:cNvSpPr/>
          <p:nvPr/>
        </p:nvSpPr>
        <p:spPr>
          <a:xfrm>
            <a:off x="8355919" y="4123679"/>
            <a:ext cx="206439" cy="445464"/>
          </a:xfrm>
          <a:custGeom>
            <a:avLst/>
            <a:gdLst/>
            <a:ahLst/>
            <a:cxnLst/>
            <a:rect l="0" t="0" r="0" b="0"/>
            <a:pathLst>
              <a:path w="206439" h="445464">
                <a:moveTo>
                  <a:pt x="193721" y="85418"/>
                </a:moveTo>
                <a:lnTo>
                  <a:pt x="205652" y="49623"/>
                </a:lnTo>
                <a:lnTo>
                  <a:pt x="206438" y="42505"/>
                </a:lnTo>
                <a:lnTo>
                  <a:pt x="204770" y="29515"/>
                </a:lnTo>
                <a:lnTo>
                  <a:pt x="200854" y="17393"/>
                </a:lnTo>
                <a:lnTo>
                  <a:pt x="198477" y="11493"/>
                </a:lnTo>
                <a:lnTo>
                  <a:pt x="194986" y="7559"/>
                </a:lnTo>
                <a:lnTo>
                  <a:pt x="190754" y="4937"/>
                </a:lnTo>
                <a:lnTo>
                  <a:pt x="186028" y="3189"/>
                </a:lnTo>
                <a:lnTo>
                  <a:pt x="181925" y="2024"/>
                </a:lnTo>
                <a:lnTo>
                  <a:pt x="178236" y="1247"/>
                </a:lnTo>
                <a:lnTo>
                  <a:pt x="174826" y="729"/>
                </a:lnTo>
                <a:lnTo>
                  <a:pt x="170646" y="384"/>
                </a:lnTo>
                <a:lnTo>
                  <a:pt x="165955" y="154"/>
                </a:lnTo>
                <a:lnTo>
                  <a:pt x="160923" y="0"/>
                </a:lnTo>
                <a:lnTo>
                  <a:pt x="155663" y="850"/>
                </a:lnTo>
                <a:lnTo>
                  <a:pt x="150251" y="2370"/>
                </a:lnTo>
                <a:lnTo>
                  <a:pt x="144738" y="4335"/>
                </a:lnTo>
                <a:lnTo>
                  <a:pt x="139159" y="6598"/>
                </a:lnTo>
                <a:lnTo>
                  <a:pt x="133533" y="9059"/>
                </a:lnTo>
                <a:lnTo>
                  <a:pt x="127878" y="11652"/>
                </a:lnTo>
                <a:lnTo>
                  <a:pt x="121251" y="15286"/>
                </a:lnTo>
                <a:lnTo>
                  <a:pt x="113975" y="19613"/>
                </a:lnTo>
                <a:lnTo>
                  <a:pt x="106267" y="24403"/>
                </a:lnTo>
                <a:lnTo>
                  <a:pt x="99223" y="29501"/>
                </a:lnTo>
                <a:lnTo>
                  <a:pt x="92622" y="34805"/>
                </a:lnTo>
                <a:lnTo>
                  <a:pt x="86317" y="40246"/>
                </a:lnTo>
                <a:lnTo>
                  <a:pt x="80208" y="45779"/>
                </a:lnTo>
                <a:lnTo>
                  <a:pt x="68341" y="57006"/>
                </a:lnTo>
                <a:lnTo>
                  <a:pt x="50950" y="74036"/>
                </a:lnTo>
                <a:lnTo>
                  <a:pt x="44247" y="81640"/>
                </a:lnTo>
                <a:lnTo>
                  <a:pt x="36922" y="90519"/>
                </a:lnTo>
                <a:lnTo>
                  <a:pt x="29180" y="100249"/>
                </a:lnTo>
                <a:lnTo>
                  <a:pt x="22115" y="110545"/>
                </a:lnTo>
                <a:lnTo>
                  <a:pt x="15499" y="121220"/>
                </a:lnTo>
                <a:lnTo>
                  <a:pt x="9184" y="132146"/>
                </a:lnTo>
                <a:lnTo>
                  <a:pt x="4974" y="141335"/>
                </a:lnTo>
                <a:lnTo>
                  <a:pt x="2167" y="149366"/>
                </a:lnTo>
                <a:lnTo>
                  <a:pt x="295" y="156625"/>
                </a:lnTo>
                <a:lnTo>
                  <a:pt x="0" y="163369"/>
                </a:lnTo>
                <a:lnTo>
                  <a:pt x="2213" y="175943"/>
                </a:lnTo>
                <a:lnTo>
                  <a:pt x="6371" y="185342"/>
                </a:lnTo>
                <a:lnTo>
                  <a:pt x="8813" y="189181"/>
                </a:lnTo>
                <a:lnTo>
                  <a:pt x="11394" y="191741"/>
                </a:lnTo>
                <a:lnTo>
                  <a:pt x="14067" y="193448"/>
                </a:lnTo>
                <a:lnTo>
                  <a:pt x="19577" y="195343"/>
                </a:lnTo>
                <a:lnTo>
                  <a:pt x="25201" y="196187"/>
                </a:lnTo>
                <a:lnTo>
                  <a:pt x="30876" y="196561"/>
                </a:lnTo>
                <a:lnTo>
                  <a:pt x="33722" y="196661"/>
                </a:lnTo>
                <a:lnTo>
                  <a:pt x="37525" y="195775"/>
                </a:lnTo>
                <a:lnTo>
                  <a:pt x="41966" y="194232"/>
                </a:lnTo>
                <a:lnTo>
                  <a:pt x="46830" y="192251"/>
                </a:lnTo>
                <a:lnTo>
                  <a:pt x="51979" y="190930"/>
                </a:lnTo>
                <a:lnTo>
                  <a:pt x="57316" y="190049"/>
                </a:lnTo>
                <a:lnTo>
                  <a:pt x="62780" y="189462"/>
                </a:lnTo>
                <a:lnTo>
                  <a:pt x="68327" y="187166"/>
                </a:lnTo>
                <a:lnTo>
                  <a:pt x="73930" y="183730"/>
                </a:lnTo>
                <a:lnTo>
                  <a:pt x="79569" y="179534"/>
                </a:lnTo>
                <a:lnTo>
                  <a:pt x="85235" y="175784"/>
                </a:lnTo>
                <a:lnTo>
                  <a:pt x="90918" y="172333"/>
                </a:lnTo>
                <a:lnTo>
                  <a:pt x="96610" y="169078"/>
                </a:lnTo>
                <a:lnTo>
                  <a:pt x="102310" y="165004"/>
                </a:lnTo>
                <a:lnTo>
                  <a:pt x="108016" y="160383"/>
                </a:lnTo>
                <a:lnTo>
                  <a:pt x="113724" y="155397"/>
                </a:lnTo>
                <a:lnTo>
                  <a:pt x="121339" y="149216"/>
                </a:lnTo>
                <a:lnTo>
                  <a:pt x="139961" y="134728"/>
                </a:lnTo>
                <a:lnTo>
                  <a:pt x="148356" y="125911"/>
                </a:lnTo>
                <a:lnTo>
                  <a:pt x="155858" y="116223"/>
                </a:lnTo>
                <a:lnTo>
                  <a:pt x="162764" y="105955"/>
                </a:lnTo>
                <a:lnTo>
                  <a:pt x="168320" y="98157"/>
                </a:lnTo>
                <a:lnTo>
                  <a:pt x="172977" y="92006"/>
                </a:lnTo>
                <a:lnTo>
                  <a:pt x="177034" y="86952"/>
                </a:lnTo>
                <a:lnTo>
                  <a:pt x="180691" y="79773"/>
                </a:lnTo>
                <a:lnTo>
                  <a:pt x="184082" y="71178"/>
                </a:lnTo>
                <a:lnTo>
                  <a:pt x="187295" y="61637"/>
                </a:lnTo>
                <a:lnTo>
                  <a:pt x="189436" y="53371"/>
                </a:lnTo>
                <a:lnTo>
                  <a:pt x="190865" y="45956"/>
                </a:lnTo>
                <a:lnTo>
                  <a:pt x="192875" y="34038"/>
                </a:lnTo>
                <a:lnTo>
                  <a:pt x="193156" y="34020"/>
                </a:lnTo>
                <a:lnTo>
                  <a:pt x="198104" y="102256"/>
                </a:lnTo>
                <a:lnTo>
                  <a:pt x="200431" y="153544"/>
                </a:lnTo>
                <a:lnTo>
                  <a:pt x="201926" y="222594"/>
                </a:lnTo>
                <a:lnTo>
                  <a:pt x="202291" y="342423"/>
                </a:lnTo>
                <a:lnTo>
                  <a:pt x="201339" y="350099"/>
                </a:lnTo>
                <a:lnTo>
                  <a:pt x="197741" y="363709"/>
                </a:lnTo>
                <a:lnTo>
                  <a:pt x="196402" y="371910"/>
                </a:lnTo>
                <a:lnTo>
                  <a:pt x="195508" y="381188"/>
                </a:lnTo>
                <a:lnTo>
                  <a:pt x="194911" y="391183"/>
                </a:lnTo>
                <a:lnTo>
                  <a:pt x="193563" y="401656"/>
                </a:lnTo>
                <a:lnTo>
                  <a:pt x="191711" y="412449"/>
                </a:lnTo>
                <a:lnTo>
                  <a:pt x="193721" y="4454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255"/>
          <p:cNvSpPr/>
          <p:nvPr/>
        </p:nvSpPr>
        <p:spPr>
          <a:xfrm>
            <a:off x="114667" y="2199031"/>
            <a:ext cx="8061324" cy="816456"/>
          </a:xfrm>
          <a:custGeom>
            <a:avLst/>
            <a:gdLst/>
            <a:ahLst/>
            <a:cxnLst/>
            <a:rect l="0" t="0" r="0" b="0"/>
            <a:pathLst>
              <a:path w="8061324" h="816456">
                <a:moveTo>
                  <a:pt x="814020" y="72681"/>
                </a:moveTo>
                <a:lnTo>
                  <a:pt x="795393" y="60898"/>
                </a:lnTo>
                <a:lnTo>
                  <a:pt x="787326" y="57919"/>
                </a:lnTo>
                <a:lnTo>
                  <a:pt x="767543" y="56007"/>
                </a:lnTo>
                <a:lnTo>
                  <a:pt x="739625" y="55598"/>
                </a:lnTo>
                <a:lnTo>
                  <a:pt x="635136" y="80949"/>
                </a:lnTo>
                <a:lnTo>
                  <a:pt x="577185" y="99896"/>
                </a:lnTo>
                <a:lnTo>
                  <a:pt x="519212" y="121924"/>
                </a:lnTo>
                <a:lnTo>
                  <a:pt x="464872" y="144414"/>
                </a:lnTo>
                <a:lnTo>
                  <a:pt x="408838" y="169394"/>
                </a:lnTo>
                <a:lnTo>
                  <a:pt x="349902" y="197963"/>
                </a:lnTo>
                <a:lnTo>
                  <a:pt x="290048" y="223123"/>
                </a:lnTo>
                <a:lnTo>
                  <a:pt x="239561" y="256174"/>
                </a:lnTo>
                <a:lnTo>
                  <a:pt x="205327" y="277106"/>
                </a:lnTo>
                <a:lnTo>
                  <a:pt x="171062" y="299109"/>
                </a:lnTo>
                <a:lnTo>
                  <a:pt x="141863" y="324128"/>
                </a:lnTo>
                <a:lnTo>
                  <a:pt x="66181" y="400429"/>
                </a:lnTo>
                <a:lnTo>
                  <a:pt x="47625" y="424087"/>
                </a:lnTo>
                <a:lnTo>
                  <a:pt x="37342" y="438396"/>
                </a:lnTo>
                <a:lnTo>
                  <a:pt x="28582" y="452699"/>
                </a:lnTo>
                <a:lnTo>
                  <a:pt x="20837" y="466996"/>
                </a:lnTo>
                <a:lnTo>
                  <a:pt x="13769" y="481290"/>
                </a:lnTo>
                <a:lnTo>
                  <a:pt x="5915" y="502253"/>
                </a:lnTo>
                <a:lnTo>
                  <a:pt x="1494" y="524764"/>
                </a:lnTo>
                <a:lnTo>
                  <a:pt x="0" y="549437"/>
                </a:lnTo>
                <a:lnTo>
                  <a:pt x="2336" y="566195"/>
                </a:lnTo>
                <a:lnTo>
                  <a:pt x="6549" y="583486"/>
                </a:lnTo>
                <a:lnTo>
                  <a:pt x="11596" y="594345"/>
                </a:lnTo>
                <a:lnTo>
                  <a:pt x="28895" y="614916"/>
                </a:lnTo>
                <a:lnTo>
                  <a:pt x="47567" y="630006"/>
                </a:lnTo>
                <a:lnTo>
                  <a:pt x="82443" y="649655"/>
                </a:lnTo>
                <a:lnTo>
                  <a:pt x="129867" y="666217"/>
                </a:lnTo>
                <a:lnTo>
                  <a:pt x="253441" y="688983"/>
                </a:lnTo>
                <a:lnTo>
                  <a:pt x="461048" y="705715"/>
                </a:lnTo>
                <a:lnTo>
                  <a:pt x="711606" y="723271"/>
                </a:lnTo>
                <a:lnTo>
                  <a:pt x="990327" y="744462"/>
                </a:lnTo>
                <a:lnTo>
                  <a:pt x="1227951" y="756599"/>
                </a:lnTo>
                <a:lnTo>
                  <a:pt x="1748908" y="769049"/>
                </a:lnTo>
                <a:lnTo>
                  <a:pt x="1983509" y="775049"/>
                </a:lnTo>
                <a:lnTo>
                  <a:pt x="2970664" y="787555"/>
                </a:lnTo>
                <a:lnTo>
                  <a:pt x="3211121" y="795533"/>
                </a:lnTo>
                <a:lnTo>
                  <a:pt x="3440546" y="804476"/>
                </a:lnTo>
                <a:lnTo>
                  <a:pt x="3961379" y="816455"/>
                </a:lnTo>
                <a:lnTo>
                  <a:pt x="4208785" y="813759"/>
                </a:lnTo>
                <a:lnTo>
                  <a:pt x="4597504" y="793771"/>
                </a:lnTo>
                <a:lnTo>
                  <a:pt x="5331278" y="737964"/>
                </a:lnTo>
                <a:lnTo>
                  <a:pt x="5770122" y="713066"/>
                </a:lnTo>
                <a:lnTo>
                  <a:pt x="6020070" y="699620"/>
                </a:lnTo>
                <a:lnTo>
                  <a:pt x="6296175" y="697622"/>
                </a:lnTo>
                <a:lnTo>
                  <a:pt x="6614008" y="689752"/>
                </a:lnTo>
                <a:lnTo>
                  <a:pt x="6852037" y="682193"/>
                </a:lnTo>
                <a:lnTo>
                  <a:pt x="7174100" y="673119"/>
                </a:lnTo>
                <a:lnTo>
                  <a:pt x="7415409" y="648925"/>
                </a:lnTo>
                <a:lnTo>
                  <a:pt x="7623731" y="627452"/>
                </a:lnTo>
                <a:lnTo>
                  <a:pt x="7730920" y="602953"/>
                </a:lnTo>
                <a:lnTo>
                  <a:pt x="7828576" y="578781"/>
                </a:lnTo>
                <a:lnTo>
                  <a:pt x="7895625" y="554865"/>
                </a:lnTo>
                <a:lnTo>
                  <a:pt x="7943273" y="534638"/>
                </a:lnTo>
                <a:lnTo>
                  <a:pt x="7991692" y="508964"/>
                </a:lnTo>
                <a:lnTo>
                  <a:pt x="8023068" y="486204"/>
                </a:lnTo>
                <a:lnTo>
                  <a:pt x="8028925" y="482666"/>
                </a:lnTo>
                <a:lnTo>
                  <a:pt x="8040512" y="468574"/>
                </a:lnTo>
                <a:lnTo>
                  <a:pt x="8050107" y="451516"/>
                </a:lnTo>
                <a:lnTo>
                  <a:pt x="8056461" y="428345"/>
                </a:lnTo>
                <a:lnTo>
                  <a:pt x="8061323" y="405379"/>
                </a:lnTo>
                <a:lnTo>
                  <a:pt x="8061095" y="394492"/>
                </a:lnTo>
                <a:lnTo>
                  <a:pt x="8055762" y="374776"/>
                </a:lnTo>
                <a:lnTo>
                  <a:pt x="8049582" y="361568"/>
                </a:lnTo>
                <a:lnTo>
                  <a:pt x="8040803" y="349665"/>
                </a:lnTo>
                <a:lnTo>
                  <a:pt x="8015393" y="324401"/>
                </a:lnTo>
                <a:lnTo>
                  <a:pt x="7989342" y="309613"/>
                </a:lnTo>
                <a:lnTo>
                  <a:pt x="7930936" y="284190"/>
                </a:lnTo>
                <a:lnTo>
                  <a:pt x="7875952" y="265344"/>
                </a:lnTo>
                <a:lnTo>
                  <a:pt x="7812137" y="245336"/>
                </a:lnTo>
                <a:lnTo>
                  <a:pt x="7714848" y="221606"/>
                </a:lnTo>
                <a:lnTo>
                  <a:pt x="7633596" y="200770"/>
                </a:lnTo>
                <a:lnTo>
                  <a:pt x="7503218" y="176260"/>
                </a:lnTo>
                <a:lnTo>
                  <a:pt x="7347897" y="151683"/>
                </a:lnTo>
                <a:lnTo>
                  <a:pt x="7164130" y="129667"/>
                </a:lnTo>
                <a:lnTo>
                  <a:pt x="6688071" y="70636"/>
                </a:lnTo>
                <a:lnTo>
                  <a:pt x="6375212" y="44249"/>
                </a:lnTo>
                <a:lnTo>
                  <a:pt x="6040588" y="25253"/>
                </a:lnTo>
                <a:lnTo>
                  <a:pt x="5859502" y="18264"/>
                </a:lnTo>
                <a:lnTo>
                  <a:pt x="5649078" y="11790"/>
                </a:lnTo>
                <a:lnTo>
                  <a:pt x="5417334" y="4161"/>
                </a:lnTo>
                <a:lnTo>
                  <a:pt x="5251664" y="0"/>
                </a:lnTo>
                <a:lnTo>
                  <a:pt x="5069449" y="56"/>
                </a:lnTo>
                <a:lnTo>
                  <a:pt x="4576577" y="4070"/>
                </a:lnTo>
                <a:lnTo>
                  <a:pt x="4378667" y="11893"/>
                </a:lnTo>
                <a:lnTo>
                  <a:pt x="4167959" y="23661"/>
                </a:lnTo>
                <a:lnTo>
                  <a:pt x="3965197" y="33682"/>
                </a:lnTo>
                <a:lnTo>
                  <a:pt x="3735441" y="51106"/>
                </a:lnTo>
                <a:lnTo>
                  <a:pt x="3262485" y="74982"/>
                </a:lnTo>
                <a:lnTo>
                  <a:pt x="2916745" y="84978"/>
                </a:lnTo>
                <a:lnTo>
                  <a:pt x="2704721" y="83839"/>
                </a:lnTo>
                <a:lnTo>
                  <a:pt x="2479815" y="81481"/>
                </a:lnTo>
                <a:lnTo>
                  <a:pt x="2235059" y="73220"/>
                </a:lnTo>
                <a:lnTo>
                  <a:pt x="1482488" y="72684"/>
                </a:lnTo>
                <a:lnTo>
                  <a:pt x="1154238" y="80062"/>
                </a:lnTo>
                <a:lnTo>
                  <a:pt x="947370" y="98042"/>
                </a:lnTo>
                <a:lnTo>
                  <a:pt x="739682" y="133418"/>
                </a:lnTo>
                <a:lnTo>
                  <a:pt x="590927" y="161002"/>
                </a:lnTo>
                <a:lnTo>
                  <a:pt x="513982" y="17555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256"/>
          <p:cNvSpPr/>
          <p:nvPr/>
        </p:nvSpPr>
        <p:spPr>
          <a:xfrm>
            <a:off x="5120640" y="1765935"/>
            <a:ext cx="1242073" cy="7381"/>
          </a:xfrm>
          <a:custGeom>
            <a:avLst/>
            <a:gdLst/>
            <a:ahLst/>
            <a:cxnLst/>
            <a:rect l="0" t="0" r="0" b="0"/>
            <a:pathLst>
              <a:path w="1242073" h="7381">
                <a:moveTo>
                  <a:pt x="0" y="0"/>
                </a:moveTo>
                <a:lnTo>
                  <a:pt x="474811" y="0"/>
                </a:lnTo>
                <a:lnTo>
                  <a:pt x="517097" y="2540"/>
                </a:lnTo>
                <a:lnTo>
                  <a:pt x="539042" y="4550"/>
                </a:lnTo>
                <a:lnTo>
                  <a:pt x="610883" y="7380"/>
                </a:lnTo>
                <a:lnTo>
                  <a:pt x="710389" y="5875"/>
                </a:lnTo>
                <a:lnTo>
                  <a:pt x="733625" y="3917"/>
                </a:lnTo>
                <a:lnTo>
                  <a:pt x="789082" y="1160"/>
                </a:lnTo>
                <a:lnTo>
                  <a:pt x="879644" y="101"/>
                </a:lnTo>
                <a:lnTo>
                  <a:pt x="1086241" y="0"/>
                </a:lnTo>
                <a:lnTo>
                  <a:pt x="1161907" y="2540"/>
                </a:lnTo>
                <a:lnTo>
                  <a:pt x="1206087" y="4551"/>
                </a:lnTo>
                <a:lnTo>
                  <a:pt x="1242072" y="524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257"/>
          <p:cNvSpPr/>
          <p:nvPr/>
        </p:nvSpPr>
        <p:spPr>
          <a:xfrm>
            <a:off x="8343900" y="1851660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0" y="0"/>
                </a:moveTo>
                <a:lnTo>
                  <a:pt x="8572" y="85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258"/>
          <p:cNvSpPr/>
          <p:nvPr/>
        </p:nvSpPr>
        <p:spPr>
          <a:xfrm>
            <a:off x="6303645" y="1748789"/>
            <a:ext cx="2057400" cy="32545"/>
          </a:xfrm>
          <a:custGeom>
            <a:avLst/>
            <a:gdLst/>
            <a:ahLst/>
            <a:cxnLst/>
            <a:rect l="0" t="0" r="0" b="0"/>
            <a:pathLst>
              <a:path w="2057400" h="32545">
                <a:moveTo>
                  <a:pt x="0" y="25718"/>
                </a:moveTo>
                <a:lnTo>
                  <a:pt x="9101" y="30269"/>
                </a:lnTo>
                <a:lnTo>
                  <a:pt x="22260" y="31609"/>
                </a:lnTo>
                <a:lnTo>
                  <a:pt x="41510" y="32503"/>
                </a:lnTo>
                <a:lnTo>
                  <a:pt x="92744" y="32544"/>
                </a:lnTo>
                <a:lnTo>
                  <a:pt x="192156" y="28164"/>
                </a:lnTo>
                <a:lnTo>
                  <a:pt x="308501" y="26443"/>
                </a:lnTo>
                <a:lnTo>
                  <a:pt x="1837502" y="25718"/>
                </a:lnTo>
                <a:lnTo>
                  <a:pt x="205739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259"/>
          <p:cNvSpPr/>
          <p:nvPr/>
        </p:nvSpPr>
        <p:spPr>
          <a:xfrm>
            <a:off x="6355323" y="477999"/>
            <a:ext cx="188353" cy="1347944"/>
          </a:xfrm>
          <a:custGeom>
            <a:avLst/>
            <a:gdLst/>
            <a:ahLst/>
            <a:cxnLst/>
            <a:rect l="0" t="0" r="0" b="0"/>
            <a:pathLst>
              <a:path w="188353" h="1347944">
                <a:moveTo>
                  <a:pt x="188352" y="1347943"/>
                </a:moveTo>
                <a:lnTo>
                  <a:pt x="188352" y="1293399"/>
                </a:lnTo>
                <a:lnTo>
                  <a:pt x="187400" y="1291578"/>
                </a:lnTo>
                <a:lnTo>
                  <a:pt x="185812" y="1290364"/>
                </a:lnTo>
                <a:lnTo>
                  <a:pt x="183801" y="1289554"/>
                </a:lnTo>
                <a:lnTo>
                  <a:pt x="182460" y="1286157"/>
                </a:lnTo>
                <a:lnTo>
                  <a:pt x="179621" y="1269629"/>
                </a:lnTo>
                <a:lnTo>
                  <a:pt x="174123" y="1257852"/>
                </a:lnTo>
                <a:lnTo>
                  <a:pt x="172071" y="1248330"/>
                </a:lnTo>
                <a:lnTo>
                  <a:pt x="170510" y="1237571"/>
                </a:lnTo>
                <a:lnTo>
                  <a:pt x="165391" y="1219038"/>
                </a:lnTo>
                <a:lnTo>
                  <a:pt x="161546" y="1203810"/>
                </a:lnTo>
                <a:lnTo>
                  <a:pt x="158099" y="1195657"/>
                </a:lnTo>
                <a:lnTo>
                  <a:pt x="153895" y="1186411"/>
                </a:lnTo>
                <a:lnTo>
                  <a:pt x="149225" y="1173599"/>
                </a:lnTo>
                <a:lnTo>
                  <a:pt x="144056" y="1155950"/>
                </a:lnTo>
                <a:lnTo>
                  <a:pt x="138327" y="1133489"/>
                </a:lnTo>
                <a:lnTo>
                  <a:pt x="137041" y="1092833"/>
                </a:lnTo>
                <a:lnTo>
                  <a:pt x="136928" y="1058827"/>
                </a:lnTo>
                <a:lnTo>
                  <a:pt x="135971" y="1054234"/>
                </a:lnTo>
                <a:lnTo>
                  <a:pt x="129123" y="1038456"/>
                </a:lnTo>
                <a:lnTo>
                  <a:pt x="120435" y="1014178"/>
                </a:lnTo>
                <a:lnTo>
                  <a:pt x="115304" y="991958"/>
                </a:lnTo>
                <a:lnTo>
                  <a:pt x="113935" y="982032"/>
                </a:lnTo>
                <a:lnTo>
                  <a:pt x="111119" y="972558"/>
                </a:lnTo>
                <a:lnTo>
                  <a:pt x="107336" y="963384"/>
                </a:lnTo>
                <a:lnTo>
                  <a:pt x="102909" y="954410"/>
                </a:lnTo>
                <a:lnTo>
                  <a:pt x="97989" y="939359"/>
                </a:lnTo>
                <a:lnTo>
                  <a:pt x="92680" y="917636"/>
                </a:lnTo>
                <a:lnTo>
                  <a:pt x="87728" y="903331"/>
                </a:lnTo>
                <a:lnTo>
                  <a:pt x="82353" y="893797"/>
                </a:lnTo>
                <a:lnTo>
                  <a:pt x="76789" y="881306"/>
                </a:lnTo>
                <a:lnTo>
                  <a:pt x="72093" y="867181"/>
                </a:lnTo>
                <a:lnTo>
                  <a:pt x="63999" y="824811"/>
                </a:lnTo>
                <a:lnTo>
                  <a:pt x="55931" y="787780"/>
                </a:lnTo>
                <a:lnTo>
                  <a:pt x="49171" y="758622"/>
                </a:lnTo>
                <a:lnTo>
                  <a:pt x="46034" y="743607"/>
                </a:lnTo>
                <a:lnTo>
                  <a:pt x="40010" y="711684"/>
                </a:lnTo>
                <a:lnTo>
                  <a:pt x="34157" y="691146"/>
                </a:lnTo>
                <a:lnTo>
                  <a:pt x="31262" y="684336"/>
                </a:lnTo>
                <a:lnTo>
                  <a:pt x="27189" y="647446"/>
                </a:lnTo>
                <a:lnTo>
                  <a:pt x="21431" y="573016"/>
                </a:lnTo>
                <a:lnTo>
                  <a:pt x="20874" y="544622"/>
                </a:lnTo>
                <a:lnTo>
                  <a:pt x="21455" y="516168"/>
                </a:lnTo>
                <a:lnTo>
                  <a:pt x="23688" y="463915"/>
                </a:lnTo>
                <a:lnTo>
                  <a:pt x="24680" y="424817"/>
                </a:lnTo>
                <a:lnTo>
                  <a:pt x="29789" y="389683"/>
                </a:lnTo>
                <a:lnTo>
                  <a:pt x="33486" y="351990"/>
                </a:lnTo>
                <a:lnTo>
                  <a:pt x="36420" y="317198"/>
                </a:lnTo>
                <a:lnTo>
                  <a:pt x="39864" y="286902"/>
                </a:lnTo>
                <a:lnTo>
                  <a:pt x="42755" y="252828"/>
                </a:lnTo>
                <a:lnTo>
                  <a:pt x="48269" y="219978"/>
                </a:lnTo>
                <a:lnTo>
                  <a:pt x="50807" y="178536"/>
                </a:lnTo>
                <a:lnTo>
                  <a:pt x="55629" y="155315"/>
                </a:lnTo>
                <a:lnTo>
                  <a:pt x="58538" y="139438"/>
                </a:lnTo>
                <a:lnTo>
                  <a:pt x="59522" y="101022"/>
                </a:lnTo>
                <a:lnTo>
                  <a:pt x="59764" y="24972"/>
                </a:lnTo>
                <a:lnTo>
                  <a:pt x="55213" y="11813"/>
                </a:lnTo>
                <a:lnTo>
                  <a:pt x="52383" y="399"/>
                </a:lnTo>
                <a:lnTo>
                  <a:pt x="51986" y="0"/>
                </a:lnTo>
                <a:lnTo>
                  <a:pt x="51296" y="13407"/>
                </a:lnTo>
                <a:lnTo>
                  <a:pt x="51201" y="80687"/>
                </a:lnTo>
                <a:lnTo>
                  <a:pt x="53736" y="113523"/>
                </a:lnTo>
                <a:lnTo>
                  <a:pt x="57978" y="155419"/>
                </a:lnTo>
                <a:lnTo>
                  <a:pt x="59923" y="189282"/>
                </a:lnTo>
                <a:lnTo>
                  <a:pt x="65421" y="232265"/>
                </a:lnTo>
                <a:lnTo>
                  <a:pt x="67473" y="267860"/>
                </a:lnTo>
                <a:lnTo>
                  <a:pt x="68223" y="368533"/>
                </a:lnTo>
                <a:lnTo>
                  <a:pt x="70826" y="389092"/>
                </a:lnTo>
                <a:lnTo>
                  <a:pt x="74205" y="407437"/>
                </a:lnTo>
                <a:lnTo>
                  <a:pt x="77061" y="441683"/>
                </a:lnTo>
                <a:lnTo>
                  <a:pt x="82563" y="465165"/>
                </a:lnTo>
                <a:lnTo>
                  <a:pt x="84617" y="494665"/>
                </a:lnTo>
                <a:lnTo>
                  <a:pt x="85368" y="603740"/>
                </a:lnTo>
                <a:lnTo>
                  <a:pt x="87971" y="642219"/>
                </a:lnTo>
                <a:lnTo>
                  <a:pt x="89999" y="663148"/>
                </a:lnTo>
                <a:lnTo>
                  <a:pt x="91350" y="686625"/>
                </a:lnTo>
                <a:lnTo>
                  <a:pt x="92853" y="738112"/>
                </a:lnTo>
                <a:lnTo>
                  <a:pt x="93817" y="800692"/>
                </a:lnTo>
                <a:lnTo>
                  <a:pt x="94023" y="894983"/>
                </a:lnTo>
                <a:lnTo>
                  <a:pt x="93081" y="918335"/>
                </a:lnTo>
                <a:lnTo>
                  <a:pt x="86670" y="1030055"/>
                </a:lnTo>
                <a:lnTo>
                  <a:pt x="88550" y="1065054"/>
                </a:lnTo>
                <a:lnTo>
                  <a:pt x="91608" y="1100295"/>
                </a:lnTo>
                <a:lnTo>
                  <a:pt x="93329" y="1137512"/>
                </a:lnTo>
                <a:lnTo>
                  <a:pt x="93732" y="1177265"/>
                </a:lnTo>
                <a:lnTo>
                  <a:pt x="96451" y="1208269"/>
                </a:lnTo>
                <a:lnTo>
                  <a:pt x="101407" y="1246905"/>
                </a:lnTo>
                <a:lnTo>
                  <a:pt x="102466" y="1286472"/>
                </a:lnTo>
                <a:lnTo>
                  <a:pt x="102595" y="1310612"/>
                </a:lnTo>
                <a:lnTo>
                  <a:pt x="102624" y="1282142"/>
                </a:lnTo>
                <a:lnTo>
                  <a:pt x="100085" y="1270756"/>
                </a:lnTo>
                <a:lnTo>
                  <a:pt x="98075" y="1265052"/>
                </a:lnTo>
                <a:lnTo>
                  <a:pt x="94848" y="1230428"/>
                </a:lnTo>
                <a:lnTo>
                  <a:pt x="94159" y="1192650"/>
                </a:lnTo>
                <a:lnTo>
                  <a:pt x="94085" y="1140323"/>
                </a:lnTo>
                <a:lnTo>
                  <a:pt x="95027" y="1114280"/>
                </a:lnTo>
                <a:lnTo>
                  <a:pt x="99952" y="1022275"/>
                </a:lnTo>
                <a:lnTo>
                  <a:pt x="101834" y="944744"/>
                </a:lnTo>
                <a:lnTo>
                  <a:pt x="102274" y="913474"/>
                </a:lnTo>
                <a:lnTo>
                  <a:pt x="101439" y="889704"/>
                </a:lnTo>
                <a:lnTo>
                  <a:pt x="95795" y="779377"/>
                </a:lnTo>
                <a:lnTo>
                  <a:pt x="94570" y="740059"/>
                </a:lnTo>
                <a:lnTo>
                  <a:pt x="92378" y="717727"/>
                </a:lnTo>
                <a:lnTo>
                  <a:pt x="89127" y="701104"/>
                </a:lnTo>
                <a:lnTo>
                  <a:pt x="85055" y="682402"/>
                </a:lnTo>
                <a:lnTo>
                  <a:pt x="76613" y="627092"/>
                </a:lnTo>
                <a:lnTo>
                  <a:pt x="72902" y="609248"/>
                </a:lnTo>
                <a:lnTo>
                  <a:pt x="68523" y="589733"/>
                </a:lnTo>
                <a:lnTo>
                  <a:pt x="63657" y="560428"/>
                </a:lnTo>
                <a:lnTo>
                  <a:pt x="60918" y="522785"/>
                </a:lnTo>
                <a:lnTo>
                  <a:pt x="59324" y="494479"/>
                </a:lnTo>
                <a:lnTo>
                  <a:pt x="54025" y="450222"/>
                </a:lnTo>
                <a:lnTo>
                  <a:pt x="52983" y="416683"/>
                </a:lnTo>
                <a:lnTo>
                  <a:pt x="58142" y="349709"/>
                </a:lnTo>
                <a:lnTo>
                  <a:pt x="58091" y="316591"/>
                </a:lnTo>
                <a:lnTo>
                  <a:pt x="53659" y="215481"/>
                </a:lnTo>
                <a:lnTo>
                  <a:pt x="52288" y="159144"/>
                </a:lnTo>
                <a:lnTo>
                  <a:pt x="49139" y="123945"/>
                </a:lnTo>
                <a:lnTo>
                  <a:pt x="43907" y="94928"/>
                </a:lnTo>
                <a:lnTo>
                  <a:pt x="42526" y="92547"/>
                </a:lnTo>
                <a:lnTo>
                  <a:pt x="40652" y="90960"/>
                </a:lnTo>
                <a:lnTo>
                  <a:pt x="38450" y="89902"/>
                </a:lnTo>
                <a:lnTo>
                  <a:pt x="36982" y="90149"/>
                </a:lnTo>
                <a:lnTo>
                  <a:pt x="36004" y="91266"/>
                </a:lnTo>
                <a:lnTo>
                  <a:pt x="35352" y="92963"/>
                </a:lnTo>
                <a:lnTo>
                  <a:pt x="33352" y="109375"/>
                </a:lnTo>
                <a:lnTo>
                  <a:pt x="28231" y="126356"/>
                </a:lnTo>
                <a:lnTo>
                  <a:pt x="23479" y="157211"/>
                </a:lnTo>
                <a:lnTo>
                  <a:pt x="17920" y="181506"/>
                </a:lnTo>
                <a:lnTo>
                  <a:pt x="9099" y="227229"/>
                </a:lnTo>
                <a:lnTo>
                  <a:pt x="3909" y="264695"/>
                </a:lnTo>
                <a:lnTo>
                  <a:pt x="1602" y="297857"/>
                </a:lnTo>
                <a:lnTo>
                  <a:pt x="577" y="337996"/>
                </a:lnTo>
                <a:lnTo>
                  <a:pt x="0" y="430739"/>
                </a:lnTo>
                <a:lnTo>
                  <a:pt x="871" y="457391"/>
                </a:lnTo>
                <a:lnTo>
                  <a:pt x="4380" y="497165"/>
                </a:lnTo>
                <a:lnTo>
                  <a:pt x="16260" y="595586"/>
                </a:lnTo>
                <a:lnTo>
                  <a:pt x="19332" y="625392"/>
                </a:lnTo>
                <a:lnTo>
                  <a:pt x="21379" y="650025"/>
                </a:lnTo>
                <a:lnTo>
                  <a:pt x="22744" y="671209"/>
                </a:lnTo>
                <a:lnTo>
                  <a:pt x="24261" y="748087"/>
                </a:lnTo>
                <a:lnTo>
                  <a:pt x="25234" y="887611"/>
                </a:lnTo>
                <a:lnTo>
                  <a:pt x="22827" y="924911"/>
                </a:lnTo>
                <a:lnTo>
                  <a:pt x="19535" y="963714"/>
                </a:lnTo>
                <a:lnTo>
                  <a:pt x="18072" y="1025410"/>
                </a:lnTo>
                <a:lnTo>
                  <a:pt x="17248" y="1089606"/>
                </a:lnTo>
                <a:lnTo>
                  <a:pt x="9551" y="1286658"/>
                </a:lnTo>
                <a:lnTo>
                  <a:pt x="11412" y="1315943"/>
                </a:lnTo>
                <a:lnTo>
                  <a:pt x="14462" y="1328006"/>
                </a:lnTo>
                <a:lnTo>
                  <a:pt x="15275" y="1329889"/>
                </a:lnTo>
                <a:lnTo>
                  <a:pt x="15817" y="1330192"/>
                </a:lnTo>
                <a:lnTo>
                  <a:pt x="16179" y="1329442"/>
                </a:lnTo>
                <a:lnTo>
                  <a:pt x="16580" y="1326068"/>
                </a:lnTo>
                <a:lnTo>
                  <a:pt x="16873" y="1137429"/>
                </a:lnTo>
                <a:lnTo>
                  <a:pt x="19429" y="1101346"/>
                </a:lnTo>
                <a:lnTo>
                  <a:pt x="22787" y="1071657"/>
                </a:lnTo>
                <a:lnTo>
                  <a:pt x="24280" y="1042587"/>
                </a:lnTo>
                <a:lnTo>
                  <a:pt x="29671" y="1003996"/>
                </a:lnTo>
                <a:lnTo>
                  <a:pt x="32750" y="972983"/>
                </a:lnTo>
                <a:lnTo>
                  <a:pt x="36011" y="941899"/>
                </a:lnTo>
                <a:lnTo>
                  <a:pt x="40635" y="908399"/>
                </a:lnTo>
                <a:lnTo>
                  <a:pt x="45864" y="887160"/>
                </a:lnTo>
                <a:lnTo>
                  <a:pt x="51364" y="873911"/>
                </a:lnTo>
                <a:lnTo>
                  <a:pt x="54164" y="869044"/>
                </a:lnTo>
                <a:lnTo>
                  <a:pt x="56031" y="866752"/>
                </a:lnTo>
                <a:lnTo>
                  <a:pt x="57275" y="866176"/>
                </a:lnTo>
                <a:lnTo>
                  <a:pt x="58105" y="866745"/>
                </a:lnTo>
                <a:lnTo>
                  <a:pt x="58658" y="868077"/>
                </a:lnTo>
                <a:lnTo>
                  <a:pt x="59273" y="872097"/>
                </a:lnTo>
                <a:lnTo>
                  <a:pt x="59721" y="904487"/>
                </a:lnTo>
                <a:lnTo>
                  <a:pt x="62285" y="935587"/>
                </a:lnTo>
                <a:lnTo>
                  <a:pt x="64302" y="955881"/>
                </a:lnTo>
                <a:lnTo>
                  <a:pt x="65647" y="980841"/>
                </a:lnTo>
                <a:lnTo>
                  <a:pt x="67141" y="1039054"/>
                </a:lnTo>
                <a:lnTo>
                  <a:pt x="68493" y="1064865"/>
                </a:lnTo>
                <a:lnTo>
                  <a:pt x="76909" y="117649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260"/>
          <p:cNvSpPr/>
          <p:nvPr/>
        </p:nvSpPr>
        <p:spPr>
          <a:xfrm>
            <a:off x="6432721" y="1530539"/>
            <a:ext cx="33101" cy="243969"/>
          </a:xfrm>
          <a:custGeom>
            <a:avLst/>
            <a:gdLst/>
            <a:ahLst/>
            <a:cxnLst/>
            <a:rect l="0" t="0" r="0" b="0"/>
            <a:pathLst>
              <a:path w="33101" h="243969">
                <a:moveTo>
                  <a:pt x="25229" y="243968"/>
                </a:moveTo>
                <a:lnTo>
                  <a:pt x="20678" y="221214"/>
                </a:lnTo>
                <a:lnTo>
                  <a:pt x="18385" y="206891"/>
                </a:lnTo>
                <a:lnTo>
                  <a:pt x="13297" y="170657"/>
                </a:lnTo>
                <a:lnTo>
                  <a:pt x="10607" y="154137"/>
                </a:lnTo>
                <a:lnTo>
                  <a:pt x="7861" y="139313"/>
                </a:lnTo>
                <a:lnTo>
                  <a:pt x="5077" y="125620"/>
                </a:lnTo>
                <a:lnTo>
                  <a:pt x="3222" y="107920"/>
                </a:lnTo>
                <a:lnTo>
                  <a:pt x="1985" y="87547"/>
                </a:lnTo>
                <a:lnTo>
                  <a:pt x="611" y="46812"/>
                </a:lnTo>
                <a:lnTo>
                  <a:pt x="0" y="16008"/>
                </a:lnTo>
                <a:lnTo>
                  <a:pt x="789" y="7222"/>
                </a:lnTo>
                <a:lnTo>
                  <a:pt x="2268" y="2318"/>
                </a:lnTo>
                <a:lnTo>
                  <a:pt x="4207" y="0"/>
                </a:lnTo>
                <a:lnTo>
                  <a:pt x="5499" y="360"/>
                </a:lnTo>
                <a:lnTo>
                  <a:pt x="6361" y="2505"/>
                </a:lnTo>
                <a:lnTo>
                  <a:pt x="6935" y="5840"/>
                </a:lnTo>
                <a:lnTo>
                  <a:pt x="12294" y="65144"/>
                </a:lnTo>
                <a:lnTo>
                  <a:pt x="13748" y="85700"/>
                </a:lnTo>
                <a:lnTo>
                  <a:pt x="15364" y="118699"/>
                </a:lnTo>
                <a:lnTo>
                  <a:pt x="16747" y="133785"/>
                </a:lnTo>
                <a:lnTo>
                  <a:pt x="18622" y="148605"/>
                </a:lnTo>
                <a:lnTo>
                  <a:pt x="20824" y="163248"/>
                </a:lnTo>
                <a:lnTo>
                  <a:pt x="23245" y="174915"/>
                </a:lnTo>
                <a:lnTo>
                  <a:pt x="25811" y="184597"/>
                </a:lnTo>
                <a:lnTo>
                  <a:pt x="32223" y="204724"/>
                </a:lnTo>
                <a:lnTo>
                  <a:pt x="32749" y="204470"/>
                </a:lnTo>
                <a:lnTo>
                  <a:pt x="33100" y="202396"/>
                </a:lnTo>
                <a:lnTo>
                  <a:pt x="25229" y="16681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261"/>
          <p:cNvSpPr/>
          <p:nvPr/>
        </p:nvSpPr>
        <p:spPr>
          <a:xfrm>
            <a:off x="6383544" y="1594485"/>
            <a:ext cx="100124" cy="222886"/>
          </a:xfrm>
          <a:custGeom>
            <a:avLst/>
            <a:gdLst/>
            <a:ahLst/>
            <a:cxnLst/>
            <a:rect l="0" t="0" r="0" b="0"/>
            <a:pathLst>
              <a:path w="100124" h="222886">
                <a:moveTo>
                  <a:pt x="48688" y="0"/>
                </a:moveTo>
                <a:lnTo>
                  <a:pt x="44138" y="18203"/>
                </a:lnTo>
                <a:lnTo>
                  <a:pt x="41844" y="26423"/>
                </a:lnTo>
                <a:lnTo>
                  <a:pt x="36756" y="43176"/>
                </a:lnTo>
                <a:lnTo>
                  <a:pt x="35019" y="51643"/>
                </a:lnTo>
                <a:lnTo>
                  <a:pt x="33860" y="60146"/>
                </a:lnTo>
                <a:lnTo>
                  <a:pt x="33087" y="68672"/>
                </a:lnTo>
                <a:lnTo>
                  <a:pt x="31621" y="80071"/>
                </a:lnTo>
                <a:lnTo>
                  <a:pt x="27450" y="107977"/>
                </a:lnTo>
                <a:lnTo>
                  <a:pt x="25957" y="119609"/>
                </a:lnTo>
                <a:lnTo>
                  <a:pt x="24961" y="129270"/>
                </a:lnTo>
                <a:lnTo>
                  <a:pt x="24298" y="137615"/>
                </a:lnTo>
                <a:lnTo>
                  <a:pt x="23561" y="144347"/>
                </a:lnTo>
                <a:lnTo>
                  <a:pt x="23364" y="144809"/>
                </a:lnTo>
                <a:lnTo>
                  <a:pt x="20606" y="140242"/>
                </a:lnTo>
                <a:lnTo>
                  <a:pt x="18536" y="136357"/>
                </a:lnTo>
                <a:lnTo>
                  <a:pt x="15252" y="129004"/>
                </a:lnTo>
                <a:lnTo>
                  <a:pt x="6522" y="108135"/>
                </a:lnTo>
                <a:lnTo>
                  <a:pt x="3433" y="101617"/>
                </a:lnTo>
                <a:lnTo>
                  <a:pt x="1373" y="98225"/>
                </a:lnTo>
                <a:lnTo>
                  <a:pt x="0" y="96916"/>
                </a:lnTo>
                <a:lnTo>
                  <a:pt x="36" y="105568"/>
                </a:lnTo>
                <a:lnTo>
                  <a:pt x="1014" y="120861"/>
                </a:lnTo>
                <a:lnTo>
                  <a:pt x="4400" y="165033"/>
                </a:lnTo>
                <a:lnTo>
                  <a:pt x="4875" y="172887"/>
                </a:lnTo>
                <a:lnTo>
                  <a:pt x="6145" y="178123"/>
                </a:lnTo>
                <a:lnTo>
                  <a:pt x="7943" y="181613"/>
                </a:lnTo>
                <a:lnTo>
                  <a:pt x="10095" y="183940"/>
                </a:lnTo>
                <a:lnTo>
                  <a:pt x="12481" y="185492"/>
                </a:lnTo>
                <a:lnTo>
                  <a:pt x="15025" y="186526"/>
                </a:lnTo>
                <a:lnTo>
                  <a:pt x="17674" y="187216"/>
                </a:lnTo>
                <a:lnTo>
                  <a:pt x="20392" y="186723"/>
                </a:lnTo>
                <a:lnTo>
                  <a:pt x="23157" y="185442"/>
                </a:lnTo>
                <a:lnTo>
                  <a:pt x="25952" y="183635"/>
                </a:lnTo>
                <a:lnTo>
                  <a:pt x="28768" y="180526"/>
                </a:lnTo>
                <a:lnTo>
                  <a:pt x="31598" y="176548"/>
                </a:lnTo>
                <a:lnTo>
                  <a:pt x="34437" y="171991"/>
                </a:lnTo>
                <a:lnTo>
                  <a:pt x="37283" y="168001"/>
                </a:lnTo>
                <a:lnTo>
                  <a:pt x="40132" y="164388"/>
                </a:lnTo>
                <a:lnTo>
                  <a:pt x="42984" y="161027"/>
                </a:lnTo>
                <a:lnTo>
                  <a:pt x="45838" y="157834"/>
                </a:lnTo>
                <a:lnTo>
                  <a:pt x="51548" y="151746"/>
                </a:lnTo>
                <a:lnTo>
                  <a:pt x="54405" y="149741"/>
                </a:lnTo>
                <a:lnTo>
                  <a:pt x="57262" y="148405"/>
                </a:lnTo>
                <a:lnTo>
                  <a:pt x="60119" y="147514"/>
                </a:lnTo>
                <a:lnTo>
                  <a:pt x="62976" y="146920"/>
                </a:lnTo>
                <a:lnTo>
                  <a:pt x="65834" y="146524"/>
                </a:lnTo>
                <a:lnTo>
                  <a:pt x="68691" y="146260"/>
                </a:lnTo>
                <a:lnTo>
                  <a:pt x="70596" y="147036"/>
                </a:lnTo>
                <a:lnTo>
                  <a:pt x="71866" y="148507"/>
                </a:lnTo>
                <a:lnTo>
                  <a:pt x="72712" y="150439"/>
                </a:lnTo>
                <a:lnTo>
                  <a:pt x="74229" y="152680"/>
                </a:lnTo>
                <a:lnTo>
                  <a:pt x="76193" y="155127"/>
                </a:lnTo>
                <a:lnTo>
                  <a:pt x="78455" y="157710"/>
                </a:lnTo>
                <a:lnTo>
                  <a:pt x="81867" y="165147"/>
                </a:lnTo>
                <a:lnTo>
                  <a:pt x="86048" y="175821"/>
                </a:lnTo>
                <a:lnTo>
                  <a:pt x="90739" y="188651"/>
                </a:lnTo>
                <a:lnTo>
                  <a:pt x="93867" y="198157"/>
                </a:lnTo>
                <a:lnTo>
                  <a:pt x="95952" y="205447"/>
                </a:lnTo>
                <a:lnTo>
                  <a:pt x="100123" y="22288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262"/>
          <p:cNvSpPr/>
          <p:nvPr/>
        </p:nvSpPr>
        <p:spPr>
          <a:xfrm>
            <a:off x="4841381" y="1797855"/>
            <a:ext cx="287832" cy="233828"/>
          </a:xfrm>
          <a:custGeom>
            <a:avLst/>
            <a:gdLst/>
            <a:ahLst/>
            <a:cxnLst/>
            <a:rect l="0" t="0" r="0" b="0"/>
            <a:pathLst>
              <a:path w="287832" h="233828">
                <a:moveTo>
                  <a:pt x="4939" y="233827"/>
                </a:moveTo>
                <a:lnTo>
                  <a:pt x="388" y="215624"/>
                </a:lnTo>
                <a:lnTo>
                  <a:pt x="0" y="209309"/>
                </a:lnTo>
                <a:lnTo>
                  <a:pt x="693" y="204147"/>
                </a:lnTo>
                <a:lnTo>
                  <a:pt x="2109" y="199753"/>
                </a:lnTo>
                <a:lnTo>
                  <a:pt x="3052" y="193966"/>
                </a:lnTo>
                <a:lnTo>
                  <a:pt x="3681" y="187250"/>
                </a:lnTo>
                <a:lnTo>
                  <a:pt x="4100" y="179916"/>
                </a:lnTo>
                <a:lnTo>
                  <a:pt x="5332" y="173121"/>
                </a:lnTo>
                <a:lnTo>
                  <a:pt x="7106" y="166687"/>
                </a:lnTo>
                <a:lnTo>
                  <a:pt x="9241" y="160492"/>
                </a:lnTo>
                <a:lnTo>
                  <a:pt x="10664" y="154457"/>
                </a:lnTo>
                <a:lnTo>
                  <a:pt x="11613" y="148529"/>
                </a:lnTo>
                <a:lnTo>
                  <a:pt x="12246" y="142671"/>
                </a:lnTo>
                <a:lnTo>
                  <a:pt x="13620" y="134957"/>
                </a:lnTo>
                <a:lnTo>
                  <a:pt x="15489" y="126003"/>
                </a:lnTo>
                <a:lnTo>
                  <a:pt x="17687" y="116225"/>
                </a:lnTo>
                <a:lnTo>
                  <a:pt x="21057" y="103990"/>
                </a:lnTo>
                <a:lnTo>
                  <a:pt x="29883" y="75157"/>
                </a:lnTo>
                <a:lnTo>
                  <a:pt x="41010" y="40446"/>
                </a:lnTo>
                <a:lnTo>
                  <a:pt x="44226" y="31564"/>
                </a:lnTo>
                <a:lnTo>
                  <a:pt x="47323" y="23737"/>
                </a:lnTo>
                <a:lnTo>
                  <a:pt x="50340" y="16615"/>
                </a:lnTo>
                <a:lnTo>
                  <a:pt x="52351" y="10914"/>
                </a:lnTo>
                <a:lnTo>
                  <a:pt x="53692" y="6161"/>
                </a:lnTo>
                <a:lnTo>
                  <a:pt x="55182" y="245"/>
                </a:lnTo>
                <a:lnTo>
                  <a:pt x="55579" y="0"/>
                </a:lnTo>
                <a:lnTo>
                  <a:pt x="55844" y="790"/>
                </a:lnTo>
                <a:lnTo>
                  <a:pt x="78971" y="38308"/>
                </a:lnTo>
                <a:lnTo>
                  <a:pt x="87631" y="51094"/>
                </a:lnTo>
                <a:lnTo>
                  <a:pt x="95309" y="61522"/>
                </a:lnTo>
                <a:lnTo>
                  <a:pt x="102333" y="70380"/>
                </a:lnTo>
                <a:lnTo>
                  <a:pt x="108921" y="78190"/>
                </a:lnTo>
                <a:lnTo>
                  <a:pt x="115218" y="85301"/>
                </a:lnTo>
                <a:lnTo>
                  <a:pt x="121320" y="91947"/>
                </a:lnTo>
                <a:lnTo>
                  <a:pt x="161765" y="133157"/>
                </a:lnTo>
                <a:lnTo>
                  <a:pt x="174260" y="144806"/>
                </a:lnTo>
                <a:lnTo>
                  <a:pt x="184494" y="153525"/>
                </a:lnTo>
                <a:lnTo>
                  <a:pt x="193223" y="160290"/>
                </a:lnTo>
                <a:lnTo>
                  <a:pt x="232811" y="192565"/>
                </a:lnTo>
                <a:lnTo>
                  <a:pt x="244484" y="201556"/>
                </a:lnTo>
                <a:lnTo>
                  <a:pt x="254170" y="208503"/>
                </a:lnTo>
                <a:lnTo>
                  <a:pt x="274303" y="221946"/>
                </a:lnTo>
                <a:lnTo>
                  <a:pt x="279596" y="223784"/>
                </a:lnTo>
                <a:lnTo>
                  <a:pt x="282341" y="224274"/>
                </a:lnTo>
                <a:lnTo>
                  <a:pt x="284171" y="223648"/>
                </a:lnTo>
                <a:lnTo>
                  <a:pt x="285391" y="222279"/>
                </a:lnTo>
                <a:lnTo>
                  <a:pt x="287831" y="21668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263"/>
          <p:cNvSpPr/>
          <p:nvPr/>
        </p:nvSpPr>
        <p:spPr>
          <a:xfrm>
            <a:off x="4820602" y="1911667"/>
            <a:ext cx="351474" cy="67389"/>
          </a:xfrm>
          <a:custGeom>
            <a:avLst/>
            <a:gdLst/>
            <a:ahLst/>
            <a:cxnLst/>
            <a:rect l="0" t="0" r="0" b="0"/>
            <a:pathLst>
              <a:path w="351474" h="67389">
                <a:moveTo>
                  <a:pt x="0" y="60008"/>
                </a:moveTo>
                <a:lnTo>
                  <a:pt x="9102" y="64558"/>
                </a:lnTo>
                <a:lnTo>
                  <a:pt x="12735" y="65899"/>
                </a:lnTo>
                <a:lnTo>
                  <a:pt x="19313" y="67388"/>
                </a:lnTo>
                <a:lnTo>
                  <a:pt x="27951" y="65510"/>
                </a:lnTo>
                <a:lnTo>
                  <a:pt x="32921" y="63676"/>
                </a:lnTo>
                <a:lnTo>
                  <a:pt x="86705" y="51478"/>
                </a:lnTo>
                <a:lnTo>
                  <a:pt x="155693" y="36214"/>
                </a:lnTo>
                <a:lnTo>
                  <a:pt x="239119" y="15294"/>
                </a:lnTo>
                <a:lnTo>
                  <a:pt x="250853" y="13053"/>
                </a:lnTo>
                <a:lnTo>
                  <a:pt x="261533" y="11560"/>
                </a:lnTo>
                <a:lnTo>
                  <a:pt x="271510" y="10564"/>
                </a:lnTo>
                <a:lnTo>
                  <a:pt x="35147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264"/>
          <p:cNvSpPr/>
          <p:nvPr/>
        </p:nvSpPr>
        <p:spPr>
          <a:xfrm>
            <a:off x="6363652" y="1911667"/>
            <a:ext cx="246757" cy="202963"/>
          </a:xfrm>
          <a:custGeom>
            <a:avLst/>
            <a:gdLst/>
            <a:ahLst/>
            <a:cxnLst/>
            <a:rect l="0" t="0" r="0" b="0"/>
            <a:pathLst>
              <a:path w="246757" h="202963">
                <a:moveTo>
                  <a:pt x="34290" y="0"/>
                </a:moveTo>
                <a:lnTo>
                  <a:pt x="38841" y="13653"/>
                </a:lnTo>
                <a:lnTo>
                  <a:pt x="46155" y="40675"/>
                </a:lnTo>
                <a:lnTo>
                  <a:pt x="50773" y="58549"/>
                </a:lnTo>
                <a:lnTo>
                  <a:pt x="53851" y="72370"/>
                </a:lnTo>
                <a:lnTo>
                  <a:pt x="55903" y="83489"/>
                </a:lnTo>
                <a:lnTo>
                  <a:pt x="57271" y="92807"/>
                </a:lnTo>
                <a:lnTo>
                  <a:pt x="58183" y="100924"/>
                </a:lnTo>
                <a:lnTo>
                  <a:pt x="58792" y="108240"/>
                </a:lnTo>
                <a:lnTo>
                  <a:pt x="59197" y="115023"/>
                </a:lnTo>
                <a:lnTo>
                  <a:pt x="61372" y="124307"/>
                </a:lnTo>
                <a:lnTo>
                  <a:pt x="64728" y="135259"/>
                </a:lnTo>
                <a:lnTo>
                  <a:pt x="68869" y="147323"/>
                </a:lnTo>
                <a:lnTo>
                  <a:pt x="71630" y="157270"/>
                </a:lnTo>
                <a:lnTo>
                  <a:pt x="73471" y="165807"/>
                </a:lnTo>
                <a:lnTo>
                  <a:pt x="76425" y="184094"/>
                </a:lnTo>
                <a:lnTo>
                  <a:pt x="77620" y="187499"/>
                </a:lnTo>
                <a:lnTo>
                  <a:pt x="79369" y="191674"/>
                </a:lnTo>
                <a:lnTo>
                  <a:pt x="84470" y="202962"/>
                </a:lnTo>
                <a:lnTo>
                  <a:pt x="80087" y="199425"/>
                </a:lnTo>
                <a:lnTo>
                  <a:pt x="76252" y="195815"/>
                </a:lnTo>
                <a:lnTo>
                  <a:pt x="72742" y="191504"/>
                </a:lnTo>
                <a:lnTo>
                  <a:pt x="69450" y="186724"/>
                </a:lnTo>
                <a:lnTo>
                  <a:pt x="66302" y="181633"/>
                </a:lnTo>
                <a:lnTo>
                  <a:pt x="63251" y="177286"/>
                </a:lnTo>
                <a:lnTo>
                  <a:pt x="60265" y="173436"/>
                </a:lnTo>
                <a:lnTo>
                  <a:pt x="57322" y="169916"/>
                </a:lnTo>
                <a:lnTo>
                  <a:pt x="55360" y="166617"/>
                </a:lnTo>
                <a:lnTo>
                  <a:pt x="53179" y="160412"/>
                </a:lnTo>
                <a:lnTo>
                  <a:pt x="50693" y="157424"/>
                </a:lnTo>
                <a:lnTo>
                  <a:pt x="47131" y="154479"/>
                </a:lnTo>
                <a:lnTo>
                  <a:pt x="42850" y="151564"/>
                </a:lnTo>
                <a:lnTo>
                  <a:pt x="39045" y="146762"/>
                </a:lnTo>
                <a:lnTo>
                  <a:pt x="35555" y="140704"/>
                </a:lnTo>
                <a:lnTo>
                  <a:pt x="32276" y="133808"/>
                </a:lnTo>
                <a:lnTo>
                  <a:pt x="28184" y="127305"/>
                </a:lnTo>
                <a:lnTo>
                  <a:pt x="23553" y="121065"/>
                </a:lnTo>
                <a:lnTo>
                  <a:pt x="18559" y="115000"/>
                </a:lnTo>
                <a:lnTo>
                  <a:pt x="15230" y="110004"/>
                </a:lnTo>
                <a:lnTo>
                  <a:pt x="13011" y="105721"/>
                </a:lnTo>
                <a:lnTo>
                  <a:pt x="11531" y="101913"/>
                </a:lnTo>
                <a:lnTo>
                  <a:pt x="10545" y="97470"/>
                </a:lnTo>
                <a:lnTo>
                  <a:pt x="9888" y="92602"/>
                </a:lnTo>
                <a:lnTo>
                  <a:pt x="9450" y="87452"/>
                </a:lnTo>
                <a:lnTo>
                  <a:pt x="8205" y="81162"/>
                </a:lnTo>
                <a:lnTo>
                  <a:pt x="6423" y="74110"/>
                </a:lnTo>
                <a:lnTo>
                  <a:pt x="4282" y="66552"/>
                </a:lnTo>
                <a:lnTo>
                  <a:pt x="2855" y="59608"/>
                </a:lnTo>
                <a:lnTo>
                  <a:pt x="1903" y="53074"/>
                </a:lnTo>
                <a:lnTo>
                  <a:pt x="1269" y="46812"/>
                </a:lnTo>
                <a:lnTo>
                  <a:pt x="1798" y="41686"/>
                </a:lnTo>
                <a:lnTo>
                  <a:pt x="3104" y="37316"/>
                </a:lnTo>
                <a:lnTo>
                  <a:pt x="4927" y="33450"/>
                </a:lnTo>
                <a:lnTo>
                  <a:pt x="7094" y="29920"/>
                </a:lnTo>
                <a:lnTo>
                  <a:pt x="9492" y="26614"/>
                </a:lnTo>
                <a:lnTo>
                  <a:pt x="14696" y="20401"/>
                </a:lnTo>
                <a:lnTo>
                  <a:pt x="20185" y="14465"/>
                </a:lnTo>
                <a:lnTo>
                  <a:pt x="23934" y="11548"/>
                </a:lnTo>
                <a:lnTo>
                  <a:pt x="28338" y="8651"/>
                </a:lnTo>
                <a:lnTo>
                  <a:pt x="33180" y="5768"/>
                </a:lnTo>
                <a:lnTo>
                  <a:pt x="38313" y="3845"/>
                </a:lnTo>
                <a:lnTo>
                  <a:pt x="43639" y="2564"/>
                </a:lnTo>
                <a:lnTo>
                  <a:pt x="49095" y="1709"/>
                </a:lnTo>
                <a:lnTo>
                  <a:pt x="56543" y="1139"/>
                </a:lnTo>
                <a:lnTo>
                  <a:pt x="65318" y="760"/>
                </a:lnTo>
                <a:lnTo>
                  <a:pt x="93124" y="150"/>
                </a:lnTo>
                <a:lnTo>
                  <a:pt x="97325" y="1053"/>
                </a:lnTo>
                <a:lnTo>
                  <a:pt x="104533" y="4595"/>
                </a:lnTo>
                <a:lnTo>
                  <a:pt x="108741" y="5921"/>
                </a:lnTo>
                <a:lnTo>
                  <a:pt x="113452" y="6805"/>
                </a:lnTo>
                <a:lnTo>
                  <a:pt x="118497" y="7394"/>
                </a:lnTo>
                <a:lnTo>
                  <a:pt x="121861" y="8740"/>
                </a:lnTo>
                <a:lnTo>
                  <a:pt x="124103" y="10589"/>
                </a:lnTo>
                <a:lnTo>
                  <a:pt x="127547" y="15184"/>
                </a:lnTo>
                <a:lnTo>
                  <a:pt x="132253" y="20401"/>
                </a:lnTo>
                <a:lnTo>
                  <a:pt x="133888" y="23126"/>
                </a:lnTo>
                <a:lnTo>
                  <a:pt x="135706" y="28693"/>
                </a:lnTo>
                <a:lnTo>
                  <a:pt x="135238" y="32464"/>
                </a:lnTo>
                <a:lnTo>
                  <a:pt x="133974" y="36883"/>
                </a:lnTo>
                <a:lnTo>
                  <a:pt x="132179" y="41733"/>
                </a:lnTo>
                <a:lnTo>
                  <a:pt x="129076" y="45920"/>
                </a:lnTo>
                <a:lnTo>
                  <a:pt x="125103" y="49663"/>
                </a:lnTo>
                <a:lnTo>
                  <a:pt x="120550" y="53111"/>
                </a:lnTo>
                <a:lnTo>
                  <a:pt x="116562" y="57315"/>
                </a:lnTo>
                <a:lnTo>
                  <a:pt x="112951" y="62023"/>
                </a:lnTo>
                <a:lnTo>
                  <a:pt x="109590" y="67066"/>
                </a:lnTo>
                <a:lnTo>
                  <a:pt x="105445" y="71381"/>
                </a:lnTo>
                <a:lnTo>
                  <a:pt x="100777" y="75209"/>
                </a:lnTo>
                <a:lnTo>
                  <a:pt x="95759" y="78715"/>
                </a:lnTo>
                <a:lnTo>
                  <a:pt x="88605" y="82956"/>
                </a:lnTo>
                <a:lnTo>
                  <a:pt x="80025" y="87689"/>
                </a:lnTo>
                <a:lnTo>
                  <a:pt x="70495" y="92749"/>
                </a:lnTo>
                <a:lnTo>
                  <a:pt x="60332" y="97076"/>
                </a:lnTo>
                <a:lnTo>
                  <a:pt x="49746" y="100912"/>
                </a:lnTo>
                <a:lnTo>
                  <a:pt x="38879" y="104422"/>
                </a:lnTo>
                <a:lnTo>
                  <a:pt x="30682" y="106762"/>
                </a:lnTo>
                <a:lnTo>
                  <a:pt x="24265" y="108322"/>
                </a:lnTo>
                <a:lnTo>
                  <a:pt x="11672" y="110826"/>
                </a:lnTo>
                <a:lnTo>
                  <a:pt x="10639" y="110079"/>
                </a:lnTo>
                <a:lnTo>
                  <a:pt x="9950" y="108629"/>
                </a:lnTo>
                <a:lnTo>
                  <a:pt x="9491" y="106709"/>
                </a:lnTo>
                <a:lnTo>
                  <a:pt x="10138" y="104477"/>
                </a:lnTo>
                <a:lnTo>
                  <a:pt x="13395" y="99457"/>
                </a:lnTo>
                <a:lnTo>
                  <a:pt x="18455" y="96785"/>
                </a:lnTo>
                <a:lnTo>
                  <a:pt x="25639" y="94051"/>
                </a:lnTo>
                <a:lnTo>
                  <a:pt x="34237" y="91275"/>
                </a:lnTo>
                <a:lnTo>
                  <a:pt x="42827" y="89425"/>
                </a:lnTo>
                <a:lnTo>
                  <a:pt x="51411" y="88192"/>
                </a:lnTo>
                <a:lnTo>
                  <a:pt x="59992" y="87370"/>
                </a:lnTo>
                <a:lnTo>
                  <a:pt x="71428" y="85869"/>
                </a:lnTo>
                <a:lnTo>
                  <a:pt x="99373" y="81662"/>
                </a:lnTo>
                <a:lnTo>
                  <a:pt x="111969" y="81111"/>
                </a:lnTo>
                <a:lnTo>
                  <a:pt x="123223" y="81697"/>
                </a:lnTo>
                <a:lnTo>
                  <a:pt x="133584" y="83039"/>
                </a:lnTo>
                <a:lnTo>
                  <a:pt x="143348" y="83935"/>
                </a:lnTo>
                <a:lnTo>
                  <a:pt x="152716" y="84531"/>
                </a:lnTo>
                <a:lnTo>
                  <a:pt x="169791" y="85195"/>
                </a:lnTo>
                <a:lnTo>
                  <a:pt x="183730" y="85489"/>
                </a:lnTo>
                <a:lnTo>
                  <a:pt x="190114" y="86520"/>
                </a:lnTo>
                <a:lnTo>
                  <a:pt x="196276" y="88160"/>
                </a:lnTo>
                <a:lnTo>
                  <a:pt x="202288" y="90206"/>
                </a:lnTo>
                <a:lnTo>
                  <a:pt x="208201" y="92522"/>
                </a:lnTo>
                <a:lnTo>
                  <a:pt x="214048" y="95019"/>
                </a:lnTo>
                <a:lnTo>
                  <a:pt x="219851" y="97636"/>
                </a:lnTo>
                <a:lnTo>
                  <a:pt x="224672" y="100333"/>
                </a:lnTo>
                <a:lnTo>
                  <a:pt x="228840" y="103084"/>
                </a:lnTo>
                <a:lnTo>
                  <a:pt x="236009" y="108680"/>
                </a:lnTo>
                <a:lnTo>
                  <a:pt x="242371" y="114342"/>
                </a:lnTo>
                <a:lnTo>
                  <a:pt x="244447" y="117186"/>
                </a:lnTo>
                <a:lnTo>
                  <a:pt x="246756" y="122885"/>
                </a:lnTo>
                <a:lnTo>
                  <a:pt x="246419" y="125738"/>
                </a:lnTo>
                <a:lnTo>
                  <a:pt x="245242" y="128593"/>
                </a:lnTo>
                <a:lnTo>
                  <a:pt x="243505" y="131449"/>
                </a:lnTo>
                <a:lnTo>
                  <a:pt x="241575" y="137162"/>
                </a:lnTo>
                <a:lnTo>
                  <a:pt x="241060" y="140019"/>
                </a:lnTo>
                <a:lnTo>
                  <a:pt x="237948" y="145733"/>
                </a:lnTo>
                <a:lnTo>
                  <a:pt x="235784" y="148590"/>
                </a:lnTo>
                <a:lnTo>
                  <a:pt x="232437" y="150495"/>
                </a:lnTo>
                <a:lnTo>
                  <a:pt x="228300" y="151765"/>
                </a:lnTo>
                <a:lnTo>
                  <a:pt x="223638" y="152612"/>
                </a:lnTo>
                <a:lnTo>
                  <a:pt x="219577" y="154129"/>
                </a:lnTo>
                <a:lnTo>
                  <a:pt x="212524" y="158354"/>
                </a:lnTo>
                <a:lnTo>
                  <a:pt x="208358" y="159862"/>
                </a:lnTo>
                <a:lnTo>
                  <a:pt x="203675" y="160867"/>
                </a:lnTo>
                <a:lnTo>
                  <a:pt x="198648" y="161537"/>
                </a:lnTo>
                <a:lnTo>
                  <a:pt x="191488" y="162936"/>
                </a:lnTo>
                <a:lnTo>
                  <a:pt x="173371" y="167031"/>
                </a:lnTo>
                <a:lnTo>
                  <a:pt x="164158" y="168504"/>
                </a:lnTo>
                <a:lnTo>
                  <a:pt x="155159" y="169486"/>
                </a:lnTo>
                <a:lnTo>
                  <a:pt x="146302" y="170141"/>
                </a:lnTo>
                <a:lnTo>
                  <a:pt x="139444" y="171530"/>
                </a:lnTo>
                <a:lnTo>
                  <a:pt x="133921" y="173408"/>
                </a:lnTo>
                <a:lnTo>
                  <a:pt x="129285" y="175613"/>
                </a:lnTo>
                <a:lnTo>
                  <a:pt x="121595" y="178063"/>
                </a:lnTo>
                <a:lnTo>
                  <a:pt x="118211" y="178716"/>
                </a:lnTo>
                <a:lnTo>
                  <a:pt x="111193" y="179152"/>
                </a:lnTo>
                <a:lnTo>
                  <a:pt x="90693" y="179635"/>
                </a:lnTo>
                <a:lnTo>
                  <a:pt x="36234" y="180012"/>
                </a:lnTo>
                <a:lnTo>
                  <a:pt x="30823" y="179063"/>
                </a:lnTo>
                <a:lnTo>
                  <a:pt x="25311" y="177478"/>
                </a:lnTo>
                <a:lnTo>
                  <a:pt x="19732" y="175469"/>
                </a:lnTo>
                <a:lnTo>
                  <a:pt x="15059" y="174129"/>
                </a:lnTo>
                <a:lnTo>
                  <a:pt x="10993" y="173236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265"/>
          <p:cNvSpPr/>
          <p:nvPr/>
        </p:nvSpPr>
        <p:spPr>
          <a:xfrm>
            <a:off x="7975437" y="1809006"/>
            <a:ext cx="359891" cy="205125"/>
          </a:xfrm>
          <a:custGeom>
            <a:avLst/>
            <a:gdLst/>
            <a:ahLst/>
            <a:cxnLst/>
            <a:rect l="0" t="0" r="0" b="0"/>
            <a:pathLst>
              <a:path w="359891" h="205125">
                <a:moveTo>
                  <a:pt x="257020" y="16936"/>
                </a:moveTo>
                <a:lnTo>
                  <a:pt x="243368" y="7834"/>
                </a:lnTo>
                <a:lnTo>
                  <a:pt x="236488" y="5153"/>
                </a:lnTo>
                <a:lnTo>
                  <a:pt x="229045" y="3366"/>
                </a:lnTo>
                <a:lnTo>
                  <a:pt x="221225" y="2174"/>
                </a:lnTo>
                <a:lnTo>
                  <a:pt x="214106" y="1380"/>
                </a:lnTo>
                <a:lnTo>
                  <a:pt x="207456" y="850"/>
                </a:lnTo>
                <a:lnTo>
                  <a:pt x="201118" y="497"/>
                </a:lnTo>
                <a:lnTo>
                  <a:pt x="188994" y="105"/>
                </a:lnTo>
                <a:lnTo>
                  <a:pt x="183095" y="0"/>
                </a:lnTo>
                <a:lnTo>
                  <a:pt x="176304" y="883"/>
                </a:lnTo>
                <a:lnTo>
                  <a:pt x="168920" y="2424"/>
                </a:lnTo>
                <a:lnTo>
                  <a:pt x="161139" y="4404"/>
                </a:lnTo>
                <a:lnTo>
                  <a:pt x="153094" y="5724"/>
                </a:lnTo>
                <a:lnTo>
                  <a:pt x="144873" y="6604"/>
                </a:lnTo>
                <a:lnTo>
                  <a:pt x="136535" y="7190"/>
                </a:lnTo>
                <a:lnTo>
                  <a:pt x="128120" y="8534"/>
                </a:lnTo>
                <a:lnTo>
                  <a:pt x="119652" y="10382"/>
                </a:lnTo>
                <a:lnTo>
                  <a:pt x="111148" y="12567"/>
                </a:lnTo>
                <a:lnTo>
                  <a:pt x="103576" y="14976"/>
                </a:lnTo>
                <a:lnTo>
                  <a:pt x="96620" y="17534"/>
                </a:lnTo>
                <a:lnTo>
                  <a:pt x="90079" y="20192"/>
                </a:lnTo>
                <a:lnTo>
                  <a:pt x="81909" y="23869"/>
                </a:lnTo>
                <a:lnTo>
                  <a:pt x="54110" y="37194"/>
                </a:lnTo>
                <a:lnTo>
                  <a:pt x="39521" y="44354"/>
                </a:lnTo>
                <a:lnTo>
                  <a:pt x="33915" y="48550"/>
                </a:lnTo>
                <a:lnTo>
                  <a:pt x="29226" y="53252"/>
                </a:lnTo>
                <a:lnTo>
                  <a:pt x="25148" y="58292"/>
                </a:lnTo>
                <a:lnTo>
                  <a:pt x="21476" y="62604"/>
                </a:lnTo>
                <a:lnTo>
                  <a:pt x="18076" y="66431"/>
                </a:lnTo>
                <a:lnTo>
                  <a:pt x="14856" y="69935"/>
                </a:lnTo>
                <a:lnTo>
                  <a:pt x="11758" y="74176"/>
                </a:lnTo>
                <a:lnTo>
                  <a:pt x="8739" y="78909"/>
                </a:lnTo>
                <a:lnTo>
                  <a:pt x="5775" y="83969"/>
                </a:lnTo>
                <a:lnTo>
                  <a:pt x="3799" y="88295"/>
                </a:lnTo>
                <a:lnTo>
                  <a:pt x="2481" y="92131"/>
                </a:lnTo>
                <a:lnTo>
                  <a:pt x="1602" y="95641"/>
                </a:lnTo>
                <a:lnTo>
                  <a:pt x="1016" y="99886"/>
                </a:lnTo>
                <a:lnTo>
                  <a:pt x="626" y="104621"/>
                </a:lnTo>
                <a:lnTo>
                  <a:pt x="365" y="109683"/>
                </a:lnTo>
                <a:lnTo>
                  <a:pt x="76" y="120387"/>
                </a:lnTo>
                <a:lnTo>
                  <a:pt x="0" y="125908"/>
                </a:lnTo>
                <a:lnTo>
                  <a:pt x="901" y="131494"/>
                </a:lnTo>
                <a:lnTo>
                  <a:pt x="2454" y="137123"/>
                </a:lnTo>
                <a:lnTo>
                  <a:pt x="4442" y="142781"/>
                </a:lnTo>
                <a:lnTo>
                  <a:pt x="6720" y="147505"/>
                </a:lnTo>
                <a:lnTo>
                  <a:pt x="9191" y="151607"/>
                </a:lnTo>
                <a:lnTo>
                  <a:pt x="11790" y="155294"/>
                </a:lnTo>
                <a:lnTo>
                  <a:pt x="14476" y="158705"/>
                </a:lnTo>
                <a:lnTo>
                  <a:pt x="20001" y="165034"/>
                </a:lnTo>
                <a:lnTo>
                  <a:pt x="25664" y="169008"/>
                </a:lnTo>
                <a:lnTo>
                  <a:pt x="33250" y="173563"/>
                </a:lnTo>
                <a:lnTo>
                  <a:pt x="42118" y="178504"/>
                </a:lnTo>
                <a:lnTo>
                  <a:pt x="48982" y="182750"/>
                </a:lnTo>
                <a:lnTo>
                  <a:pt x="54510" y="186534"/>
                </a:lnTo>
                <a:lnTo>
                  <a:pt x="59148" y="190009"/>
                </a:lnTo>
                <a:lnTo>
                  <a:pt x="65098" y="192325"/>
                </a:lnTo>
                <a:lnTo>
                  <a:pt x="71922" y="193870"/>
                </a:lnTo>
                <a:lnTo>
                  <a:pt x="79329" y="194899"/>
                </a:lnTo>
                <a:lnTo>
                  <a:pt x="86172" y="196538"/>
                </a:lnTo>
                <a:lnTo>
                  <a:pt x="92639" y="198583"/>
                </a:lnTo>
                <a:lnTo>
                  <a:pt x="98855" y="200899"/>
                </a:lnTo>
                <a:lnTo>
                  <a:pt x="104904" y="202443"/>
                </a:lnTo>
                <a:lnTo>
                  <a:pt x="110842" y="203473"/>
                </a:lnTo>
                <a:lnTo>
                  <a:pt x="116706" y="204159"/>
                </a:lnTo>
                <a:lnTo>
                  <a:pt x="122519" y="204616"/>
                </a:lnTo>
                <a:lnTo>
                  <a:pt x="128300" y="204921"/>
                </a:lnTo>
                <a:lnTo>
                  <a:pt x="134059" y="205124"/>
                </a:lnTo>
                <a:lnTo>
                  <a:pt x="140756" y="204307"/>
                </a:lnTo>
                <a:lnTo>
                  <a:pt x="148078" y="202810"/>
                </a:lnTo>
                <a:lnTo>
                  <a:pt x="155818" y="200860"/>
                </a:lnTo>
                <a:lnTo>
                  <a:pt x="163834" y="199559"/>
                </a:lnTo>
                <a:lnTo>
                  <a:pt x="172036" y="198692"/>
                </a:lnTo>
                <a:lnTo>
                  <a:pt x="180362" y="198114"/>
                </a:lnTo>
                <a:lnTo>
                  <a:pt x="187818" y="196776"/>
                </a:lnTo>
                <a:lnTo>
                  <a:pt x="194692" y="194932"/>
                </a:lnTo>
                <a:lnTo>
                  <a:pt x="201180" y="192750"/>
                </a:lnTo>
                <a:lnTo>
                  <a:pt x="208365" y="191296"/>
                </a:lnTo>
                <a:lnTo>
                  <a:pt x="216011" y="190326"/>
                </a:lnTo>
                <a:lnTo>
                  <a:pt x="223966" y="189679"/>
                </a:lnTo>
                <a:lnTo>
                  <a:pt x="234030" y="187343"/>
                </a:lnTo>
                <a:lnTo>
                  <a:pt x="245504" y="183881"/>
                </a:lnTo>
                <a:lnTo>
                  <a:pt x="257916" y="179667"/>
                </a:lnTo>
                <a:lnTo>
                  <a:pt x="311789" y="160085"/>
                </a:lnTo>
                <a:lnTo>
                  <a:pt x="325918" y="154279"/>
                </a:lnTo>
                <a:lnTo>
                  <a:pt x="336289" y="149455"/>
                </a:lnTo>
                <a:lnTo>
                  <a:pt x="344157" y="145287"/>
                </a:lnTo>
                <a:lnTo>
                  <a:pt x="349402" y="141556"/>
                </a:lnTo>
                <a:lnTo>
                  <a:pt x="352898" y="138116"/>
                </a:lnTo>
                <a:lnTo>
                  <a:pt x="359890" y="12837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266"/>
          <p:cNvSpPr/>
          <p:nvPr/>
        </p:nvSpPr>
        <p:spPr>
          <a:xfrm>
            <a:off x="6526530" y="368617"/>
            <a:ext cx="360046" cy="179939"/>
          </a:xfrm>
          <a:custGeom>
            <a:avLst/>
            <a:gdLst/>
            <a:ahLst/>
            <a:cxnLst/>
            <a:rect l="0" t="0" r="0" b="0"/>
            <a:pathLst>
              <a:path w="360046" h="179939">
                <a:moveTo>
                  <a:pt x="0" y="0"/>
                </a:moveTo>
                <a:lnTo>
                  <a:pt x="9102" y="9102"/>
                </a:lnTo>
                <a:lnTo>
                  <a:pt x="11783" y="12735"/>
                </a:lnTo>
                <a:lnTo>
                  <a:pt x="13570" y="16110"/>
                </a:lnTo>
                <a:lnTo>
                  <a:pt x="16438" y="23820"/>
                </a:lnTo>
                <a:lnTo>
                  <a:pt x="16674" y="27310"/>
                </a:lnTo>
                <a:lnTo>
                  <a:pt x="16935" y="38808"/>
                </a:lnTo>
                <a:lnTo>
                  <a:pt x="18910" y="45874"/>
                </a:lnTo>
                <a:lnTo>
                  <a:pt x="22131" y="53443"/>
                </a:lnTo>
                <a:lnTo>
                  <a:pt x="26184" y="61346"/>
                </a:lnTo>
                <a:lnTo>
                  <a:pt x="29838" y="69472"/>
                </a:lnTo>
                <a:lnTo>
                  <a:pt x="33227" y="77747"/>
                </a:lnTo>
                <a:lnTo>
                  <a:pt x="36439" y="86122"/>
                </a:lnTo>
                <a:lnTo>
                  <a:pt x="39532" y="92657"/>
                </a:lnTo>
                <a:lnTo>
                  <a:pt x="42548" y="97966"/>
                </a:lnTo>
                <a:lnTo>
                  <a:pt x="45509" y="102458"/>
                </a:lnTo>
                <a:lnTo>
                  <a:pt x="48437" y="107358"/>
                </a:lnTo>
                <a:lnTo>
                  <a:pt x="51342" y="112530"/>
                </a:lnTo>
                <a:lnTo>
                  <a:pt x="54230" y="117882"/>
                </a:lnTo>
                <a:lnTo>
                  <a:pt x="57109" y="126213"/>
                </a:lnTo>
                <a:lnTo>
                  <a:pt x="59980" y="136530"/>
                </a:lnTo>
                <a:lnTo>
                  <a:pt x="62846" y="148170"/>
                </a:lnTo>
                <a:lnTo>
                  <a:pt x="65710" y="156882"/>
                </a:lnTo>
                <a:lnTo>
                  <a:pt x="68572" y="163643"/>
                </a:lnTo>
                <a:lnTo>
                  <a:pt x="71432" y="169103"/>
                </a:lnTo>
                <a:lnTo>
                  <a:pt x="74291" y="172743"/>
                </a:lnTo>
                <a:lnTo>
                  <a:pt x="77150" y="175169"/>
                </a:lnTo>
                <a:lnTo>
                  <a:pt x="80008" y="176787"/>
                </a:lnTo>
                <a:lnTo>
                  <a:pt x="88263" y="178585"/>
                </a:lnTo>
                <a:lnTo>
                  <a:pt x="97330" y="179383"/>
                </a:lnTo>
                <a:lnTo>
                  <a:pt x="104535" y="179738"/>
                </a:lnTo>
                <a:lnTo>
                  <a:pt x="113453" y="179896"/>
                </a:lnTo>
                <a:lnTo>
                  <a:pt x="118498" y="179938"/>
                </a:lnTo>
                <a:lnTo>
                  <a:pt x="129183" y="177445"/>
                </a:lnTo>
                <a:lnTo>
                  <a:pt x="134699" y="175447"/>
                </a:lnTo>
                <a:lnTo>
                  <a:pt x="152664" y="171257"/>
                </a:lnTo>
                <a:lnTo>
                  <a:pt x="210726" y="158982"/>
                </a:lnTo>
                <a:lnTo>
                  <a:pt x="234781" y="154565"/>
                </a:lnTo>
                <a:lnTo>
                  <a:pt x="253676" y="151621"/>
                </a:lnTo>
                <a:lnTo>
                  <a:pt x="269130" y="149658"/>
                </a:lnTo>
                <a:lnTo>
                  <a:pt x="281337" y="148350"/>
                </a:lnTo>
                <a:lnTo>
                  <a:pt x="291380" y="147477"/>
                </a:lnTo>
                <a:lnTo>
                  <a:pt x="299981" y="146896"/>
                </a:lnTo>
                <a:lnTo>
                  <a:pt x="306667" y="145555"/>
                </a:lnTo>
                <a:lnTo>
                  <a:pt x="316636" y="141526"/>
                </a:lnTo>
                <a:lnTo>
                  <a:pt x="326782" y="139101"/>
                </a:lnTo>
                <a:lnTo>
                  <a:pt x="337641" y="138022"/>
                </a:lnTo>
                <a:lnTo>
                  <a:pt x="343204" y="137735"/>
                </a:lnTo>
                <a:lnTo>
                  <a:pt x="360045" y="1371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267"/>
          <p:cNvSpPr/>
          <p:nvPr/>
        </p:nvSpPr>
        <p:spPr>
          <a:xfrm>
            <a:off x="6603682" y="368617"/>
            <a:ext cx="282894" cy="102871"/>
          </a:xfrm>
          <a:custGeom>
            <a:avLst/>
            <a:gdLst/>
            <a:ahLst/>
            <a:cxnLst/>
            <a:rect l="0" t="0" r="0" b="0"/>
            <a:pathLst>
              <a:path w="282894" h="102871">
                <a:moveTo>
                  <a:pt x="0" y="102870"/>
                </a:moveTo>
                <a:lnTo>
                  <a:pt x="0" y="88108"/>
                </a:lnTo>
                <a:lnTo>
                  <a:pt x="953" y="86361"/>
                </a:lnTo>
                <a:lnTo>
                  <a:pt x="2541" y="84244"/>
                </a:lnTo>
                <a:lnTo>
                  <a:pt x="4551" y="81880"/>
                </a:lnTo>
                <a:lnTo>
                  <a:pt x="6843" y="80304"/>
                </a:lnTo>
                <a:lnTo>
                  <a:pt x="19908" y="75235"/>
                </a:lnTo>
                <a:lnTo>
                  <a:pt x="24702" y="73017"/>
                </a:lnTo>
                <a:lnTo>
                  <a:pt x="30756" y="70585"/>
                </a:lnTo>
                <a:lnTo>
                  <a:pt x="45102" y="65344"/>
                </a:lnTo>
                <a:lnTo>
                  <a:pt x="53881" y="62613"/>
                </a:lnTo>
                <a:lnTo>
                  <a:pt x="73794" y="57038"/>
                </a:lnTo>
                <a:lnTo>
                  <a:pt x="91107" y="53265"/>
                </a:lnTo>
                <a:lnTo>
                  <a:pt x="138282" y="43993"/>
                </a:lnTo>
                <a:lnTo>
                  <a:pt x="161721" y="38854"/>
                </a:lnTo>
                <a:lnTo>
                  <a:pt x="205543" y="28063"/>
                </a:lnTo>
                <a:lnTo>
                  <a:pt x="237085" y="19458"/>
                </a:lnTo>
                <a:lnTo>
                  <a:pt x="249497" y="15829"/>
                </a:lnTo>
                <a:lnTo>
                  <a:pt x="258723" y="13410"/>
                </a:lnTo>
                <a:lnTo>
                  <a:pt x="265828" y="11798"/>
                </a:lnTo>
                <a:lnTo>
                  <a:pt x="271516" y="10723"/>
                </a:lnTo>
                <a:lnTo>
                  <a:pt x="275308" y="9053"/>
                </a:lnTo>
                <a:lnTo>
                  <a:pt x="277836" y="6988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268"/>
          <p:cNvSpPr/>
          <p:nvPr/>
        </p:nvSpPr>
        <p:spPr>
          <a:xfrm>
            <a:off x="6492240" y="268707"/>
            <a:ext cx="291466" cy="74194"/>
          </a:xfrm>
          <a:custGeom>
            <a:avLst/>
            <a:gdLst/>
            <a:ahLst/>
            <a:cxnLst/>
            <a:rect l="0" t="0" r="0" b="0"/>
            <a:pathLst>
              <a:path w="291466" h="74194">
                <a:moveTo>
                  <a:pt x="0" y="74193"/>
                </a:moveTo>
                <a:lnTo>
                  <a:pt x="9101" y="65091"/>
                </a:lnTo>
                <a:lnTo>
                  <a:pt x="13687" y="61457"/>
                </a:lnTo>
                <a:lnTo>
                  <a:pt x="18650" y="58082"/>
                </a:lnTo>
                <a:lnTo>
                  <a:pt x="23863" y="54880"/>
                </a:lnTo>
                <a:lnTo>
                  <a:pt x="29244" y="51792"/>
                </a:lnTo>
                <a:lnTo>
                  <a:pt x="40302" y="45822"/>
                </a:lnTo>
                <a:lnTo>
                  <a:pt x="66340" y="32555"/>
                </a:lnTo>
                <a:lnTo>
                  <a:pt x="75659" y="29289"/>
                </a:lnTo>
                <a:lnTo>
                  <a:pt x="84729" y="27112"/>
                </a:lnTo>
                <a:lnTo>
                  <a:pt x="93633" y="25660"/>
                </a:lnTo>
                <a:lnTo>
                  <a:pt x="106237" y="22788"/>
                </a:lnTo>
                <a:lnTo>
                  <a:pt x="138021" y="14516"/>
                </a:lnTo>
                <a:lnTo>
                  <a:pt x="156784" y="10596"/>
                </a:lnTo>
                <a:lnTo>
                  <a:pt x="176912" y="7030"/>
                </a:lnTo>
                <a:lnTo>
                  <a:pt x="197951" y="3700"/>
                </a:lnTo>
                <a:lnTo>
                  <a:pt x="216740" y="1480"/>
                </a:lnTo>
                <a:lnTo>
                  <a:pt x="234028" y="0"/>
                </a:lnTo>
                <a:lnTo>
                  <a:pt x="291465" y="561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269"/>
          <p:cNvSpPr/>
          <p:nvPr/>
        </p:nvSpPr>
        <p:spPr>
          <a:xfrm>
            <a:off x="5669328" y="1325711"/>
            <a:ext cx="291418" cy="328782"/>
          </a:xfrm>
          <a:custGeom>
            <a:avLst/>
            <a:gdLst/>
            <a:ahLst/>
            <a:cxnLst/>
            <a:rect l="0" t="0" r="0" b="0"/>
            <a:pathLst>
              <a:path w="291418" h="328782">
                <a:moveTo>
                  <a:pt x="291417" y="37316"/>
                </a:moveTo>
                <a:lnTo>
                  <a:pt x="273213" y="32765"/>
                </a:lnTo>
                <a:lnTo>
                  <a:pt x="266899" y="31425"/>
                </a:lnTo>
                <a:lnTo>
                  <a:pt x="261736" y="30531"/>
                </a:lnTo>
                <a:lnTo>
                  <a:pt x="257343" y="29935"/>
                </a:lnTo>
                <a:lnTo>
                  <a:pt x="239760" y="26733"/>
                </a:lnTo>
                <a:lnTo>
                  <a:pt x="228404" y="24546"/>
                </a:lnTo>
                <a:lnTo>
                  <a:pt x="218928" y="23088"/>
                </a:lnTo>
                <a:lnTo>
                  <a:pt x="210706" y="22115"/>
                </a:lnTo>
                <a:lnTo>
                  <a:pt x="203320" y="21467"/>
                </a:lnTo>
                <a:lnTo>
                  <a:pt x="194585" y="21988"/>
                </a:lnTo>
                <a:lnTo>
                  <a:pt x="184953" y="23287"/>
                </a:lnTo>
                <a:lnTo>
                  <a:pt x="174720" y="25106"/>
                </a:lnTo>
                <a:lnTo>
                  <a:pt x="163137" y="26318"/>
                </a:lnTo>
                <a:lnTo>
                  <a:pt x="150652" y="27127"/>
                </a:lnTo>
                <a:lnTo>
                  <a:pt x="137566" y="27666"/>
                </a:lnTo>
                <a:lnTo>
                  <a:pt x="125984" y="29930"/>
                </a:lnTo>
                <a:lnTo>
                  <a:pt x="115406" y="33344"/>
                </a:lnTo>
                <a:lnTo>
                  <a:pt x="105496" y="37526"/>
                </a:lnTo>
                <a:lnTo>
                  <a:pt x="97937" y="40313"/>
                </a:lnTo>
                <a:lnTo>
                  <a:pt x="91945" y="42172"/>
                </a:lnTo>
                <a:lnTo>
                  <a:pt x="86998" y="43411"/>
                </a:lnTo>
                <a:lnTo>
                  <a:pt x="77985" y="48047"/>
                </a:lnTo>
                <a:lnTo>
                  <a:pt x="66262" y="54947"/>
                </a:lnTo>
                <a:lnTo>
                  <a:pt x="52731" y="63358"/>
                </a:lnTo>
                <a:lnTo>
                  <a:pt x="42757" y="70870"/>
                </a:lnTo>
                <a:lnTo>
                  <a:pt x="35157" y="77783"/>
                </a:lnTo>
                <a:lnTo>
                  <a:pt x="24170" y="89591"/>
                </a:lnTo>
                <a:lnTo>
                  <a:pt x="16113" y="98014"/>
                </a:lnTo>
                <a:lnTo>
                  <a:pt x="9357" y="107473"/>
                </a:lnTo>
                <a:lnTo>
                  <a:pt x="4131" y="117074"/>
                </a:lnTo>
                <a:lnTo>
                  <a:pt x="1809" y="124517"/>
                </a:lnTo>
                <a:lnTo>
                  <a:pt x="503" y="134062"/>
                </a:lnTo>
                <a:lnTo>
                  <a:pt x="115" y="142922"/>
                </a:lnTo>
                <a:lnTo>
                  <a:pt x="0" y="151580"/>
                </a:lnTo>
                <a:lnTo>
                  <a:pt x="936" y="154450"/>
                </a:lnTo>
                <a:lnTo>
                  <a:pt x="4517" y="160178"/>
                </a:lnTo>
                <a:lnTo>
                  <a:pt x="16438" y="177860"/>
                </a:lnTo>
                <a:lnTo>
                  <a:pt x="22373" y="183399"/>
                </a:lnTo>
                <a:lnTo>
                  <a:pt x="29186" y="188045"/>
                </a:lnTo>
                <a:lnTo>
                  <a:pt x="36586" y="192094"/>
                </a:lnTo>
                <a:lnTo>
                  <a:pt x="42472" y="194794"/>
                </a:lnTo>
                <a:lnTo>
                  <a:pt x="51553" y="197794"/>
                </a:lnTo>
                <a:lnTo>
                  <a:pt x="58763" y="199127"/>
                </a:lnTo>
                <a:lnTo>
                  <a:pt x="66095" y="199720"/>
                </a:lnTo>
                <a:lnTo>
                  <a:pt x="75703" y="199983"/>
                </a:lnTo>
                <a:lnTo>
                  <a:pt x="79980" y="199101"/>
                </a:lnTo>
                <a:lnTo>
                  <a:pt x="87272" y="195580"/>
                </a:lnTo>
                <a:lnTo>
                  <a:pt x="93689" y="190841"/>
                </a:lnTo>
                <a:lnTo>
                  <a:pt x="102656" y="182817"/>
                </a:lnTo>
                <a:lnTo>
                  <a:pt x="109415" y="176278"/>
                </a:lnTo>
                <a:lnTo>
                  <a:pt x="118770" y="167022"/>
                </a:lnTo>
                <a:lnTo>
                  <a:pt x="122979" y="161887"/>
                </a:lnTo>
                <a:lnTo>
                  <a:pt x="126737" y="156558"/>
                </a:lnTo>
                <a:lnTo>
                  <a:pt x="130195" y="151101"/>
                </a:lnTo>
                <a:lnTo>
                  <a:pt x="134406" y="145558"/>
                </a:lnTo>
                <a:lnTo>
                  <a:pt x="139117" y="139957"/>
                </a:lnTo>
                <a:lnTo>
                  <a:pt x="144164" y="134318"/>
                </a:lnTo>
                <a:lnTo>
                  <a:pt x="159931" y="117893"/>
                </a:lnTo>
                <a:lnTo>
                  <a:pt x="169470" y="108179"/>
                </a:lnTo>
                <a:lnTo>
                  <a:pt x="176781" y="99798"/>
                </a:lnTo>
                <a:lnTo>
                  <a:pt x="182608" y="92306"/>
                </a:lnTo>
                <a:lnTo>
                  <a:pt x="187445" y="85406"/>
                </a:lnTo>
                <a:lnTo>
                  <a:pt x="202980" y="65039"/>
                </a:lnTo>
                <a:lnTo>
                  <a:pt x="230605" y="29338"/>
                </a:lnTo>
                <a:lnTo>
                  <a:pt x="239446" y="17710"/>
                </a:lnTo>
                <a:lnTo>
                  <a:pt x="246292" y="9958"/>
                </a:lnTo>
                <a:lnTo>
                  <a:pt x="251809" y="4790"/>
                </a:lnTo>
                <a:lnTo>
                  <a:pt x="256438" y="1344"/>
                </a:lnTo>
                <a:lnTo>
                  <a:pt x="259526" y="0"/>
                </a:lnTo>
                <a:lnTo>
                  <a:pt x="261583" y="56"/>
                </a:lnTo>
                <a:lnTo>
                  <a:pt x="269437" y="6990"/>
                </a:lnTo>
                <a:lnTo>
                  <a:pt x="271048" y="12336"/>
                </a:lnTo>
                <a:lnTo>
                  <a:pt x="272123" y="19710"/>
                </a:lnTo>
                <a:lnTo>
                  <a:pt x="272839" y="28436"/>
                </a:lnTo>
                <a:lnTo>
                  <a:pt x="275222" y="40921"/>
                </a:lnTo>
                <a:lnTo>
                  <a:pt x="278715" y="55912"/>
                </a:lnTo>
                <a:lnTo>
                  <a:pt x="282948" y="72573"/>
                </a:lnTo>
                <a:lnTo>
                  <a:pt x="285772" y="85586"/>
                </a:lnTo>
                <a:lnTo>
                  <a:pt x="287653" y="96166"/>
                </a:lnTo>
                <a:lnTo>
                  <a:pt x="288908" y="105124"/>
                </a:lnTo>
                <a:lnTo>
                  <a:pt x="289744" y="123479"/>
                </a:lnTo>
                <a:lnTo>
                  <a:pt x="290921" y="202757"/>
                </a:lnTo>
                <a:lnTo>
                  <a:pt x="291417" y="3287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270"/>
          <p:cNvSpPr/>
          <p:nvPr/>
        </p:nvSpPr>
        <p:spPr>
          <a:xfrm>
            <a:off x="6072221" y="1315226"/>
            <a:ext cx="135805" cy="292219"/>
          </a:xfrm>
          <a:custGeom>
            <a:avLst/>
            <a:gdLst/>
            <a:ahLst/>
            <a:cxnLst/>
            <a:rect l="0" t="0" r="0" b="0"/>
            <a:pathLst>
              <a:path w="135805" h="292219">
                <a:moveTo>
                  <a:pt x="34256" y="4939"/>
                </a:moveTo>
                <a:lnTo>
                  <a:pt x="29706" y="388"/>
                </a:lnTo>
                <a:lnTo>
                  <a:pt x="28365" y="0"/>
                </a:lnTo>
                <a:lnTo>
                  <a:pt x="27471" y="693"/>
                </a:lnTo>
                <a:lnTo>
                  <a:pt x="26875" y="2108"/>
                </a:lnTo>
                <a:lnTo>
                  <a:pt x="23673" y="6221"/>
                </a:lnTo>
                <a:lnTo>
                  <a:pt x="21486" y="8651"/>
                </a:lnTo>
                <a:lnTo>
                  <a:pt x="20028" y="12176"/>
                </a:lnTo>
                <a:lnTo>
                  <a:pt x="18408" y="21173"/>
                </a:lnTo>
                <a:lnTo>
                  <a:pt x="15147" y="28981"/>
                </a:lnTo>
                <a:lnTo>
                  <a:pt x="11476" y="35627"/>
                </a:lnTo>
                <a:lnTo>
                  <a:pt x="9844" y="41755"/>
                </a:lnTo>
                <a:lnTo>
                  <a:pt x="6578" y="50194"/>
                </a:lnTo>
                <a:lnTo>
                  <a:pt x="4375" y="55111"/>
                </a:lnTo>
                <a:lnTo>
                  <a:pt x="2905" y="60295"/>
                </a:lnTo>
                <a:lnTo>
                  <a:pt x="1926" y="65655"/>
                </a:lnTo>
                <a:lnTo>
                  <a:pt x="1273" y="71134"/>
                </a:lnTo>
                <a:lnTo>
                  <a:pt x="836" y="77644"/>
                </a:lnTo>
                <a:lnTo>
                  <a:pt x="547" y="84841"/>
                </a:lnTo>
                <a:lnTo>
                  <a:pt x="353" y="92497"/>
                </a:lnTo>
                <a:lnTo>
                  <a:pt x="0" y="204137"/>
                </a:lnTo>
                <a:lnTo>
                  <a:pt x="941" y="212985"/>
                </a:lnTo>
                <a:lnTo>
                  <a:pt x="2521" y="219836"/>
                </a:lnTo>
                <a:lnTo>
                  <a:pt x="4527" y="225356"/>
                </a:lnTo>
                <a:lnTo>
                  <a:pt x="6756" y="234029"/>
                </a:lnTo>
                <a:lnTo>
                  <a:pt x="7350" y="237676"/>
                </a:lnTo>
                <a:lnTo>
                  <a:pt x="9651" y="243917"/>
                </a:lnTo>
                <a:lnTo>
                  <a:pt x="13090" y="251887"/>
                </a:lnTo>
                <a:lnTo>
                  <a:pt x="17288" y="261011"/>
                </a:lnTo>
                <a:lnTo>
                  <a:pt x="20086" y="268046"/>
                </a:lnTo>
                <a:lnTo>
                  <a:pt x="21952" y="273689"/>
                </a:lnTo>
                <a:lnTo>
                  <a:pt x="23196" y="278403"/>
                </a:lnTo>
                <a:lnTo>
                  <a:pt x="24978" y="281546"/>
                </a:lnTo>
                <a:lnTo>
                  <a:pt x="27118" y="283641"/>
                </a:lnTo>
                <a:lnTo>
                  <a:pt x="29497" y="285038"/>
                </a:lnTo>
                <a:lnTo>
                  <a:pt x="31084" y="286921"/>
                </a:lnTo>
                <a:lnTo>
                  <a:pt x="32141" y="289130"/>
                </a:lnTo>
                <a:lnTo>
                  <a:pt x="32847" y="291554"/>
                </a:lnTo>
                <a:lnTo>
                  <a:pt x="34269" y="292218"/>
                </a:lnTo>
                <a:lnTo>
                  <a:pt x="36170" y="291708"/>
                </a:lnTo>
                <a:lnTo>
                  <a:pt x="41513" y="288597"/>
                </a:lnTo>
                <a:lnTo>
                  <a:pt x="44784" y="285631"/>
                </a:lnTo>
                <a:lnTo>
                  <a:pt x="51981" y="278607"/>
                </a:lnTo>
                <a:lnTo>
                  <a:pt x="62945" y="267700"/>
                </a:lnTo>
                <a:lnTo>
                  <a:pt x="66717" y="262980"/>
                </a:lnTo>
                <a:lnTo>
                  <a:pt x="71137" y="256976"/>
                </a:lnTo>
                <a:lnTo>
                  <a:pt x="75988" y="250116"/>
                </a:lnTo>
                <a:lnTo>
                  <a:pt x="80175" y="244590"/>
                </a:lnTo>
                <a:lnTo>
                  <a:pt x="83919" y="239954"/>
                </a:lnTo>
                <a:lnTo>
                  <a:pt x="87367" y="235911"/>
                </a:lnTo>
                <a:lnTo>
                  <a:pt x="91571" y="229405"/>
                </a:lnTo>
                <a:lnTo>
                  <a:pt x="96278" y="221258"/>
                </a:lnTo>
                <a:lnTo>
                  <a:pt x="101322" y="212016"/>
                </a:lnTo>
                <a:lnTo>
                  <a:pt x="107541" y="197283"/>
                </a:lnTo>
                <a:lnTo>
                  <a:pt x="114546" y="178888"/>
                </a:lnTo>
                <a:lnTo>
                  <a:pt x="122073" y="158052"/>
                </a:lnTo>
                <a:lnTo>
                  <a:pt x="127090" y="140352"/>
                </a:lnTo>
                <a:lnTo>
                  <a:pt x="130436" y="124742"/>
                </a:lnTo>
                <a:lnTo>
                  <a:pt x="132666" y="110525"/>
                </a:lnTo>
                <a:lnTo>
                  <a:pt x="134152" y="96284"/>
                </a:lnTo>
                <a:lnTo>
                  <a:pt x="135144" y="82028"/>
                </a:lnTo>
                <a:lnTo>
                  <a:pt x="135804" y="67762"/>
                </a:lnTo>
                <a:lnTo>
                  <a:pt x="135293" y="57298"/>
                </a:lnTo>
                <a:lnTo>
                  <a:pt x="133999" y="49370"/>
                </a:lnTo>
                <a:lnTo>
                  <a:pt x="132184" y="43132"/>
                </a:lnTo>
                <a:lnTo>
                  <a:pt x="129069" y="37068"/>
                </a:lnTo>
                <a:lnTo>
                  <a:pt x="125087" y="31121"/>
                </a:lnTo>
                <a:lnTo>
                  <a:pt x="120527" y="25251"/>
                </a:lnTo>
                <a:lnTo>
                  <a:pt x="116535" y="21338"/>
                </a:lnTo>
                <a:lnTo>
                  <a:pt x="112922" y="18729"/>
                </a:lnTo>
                <a:lnTo>
                  <a:pt x="95727" y="9991"/>
                </a:lnTo>
                <a:lnTo>
                  <a:pt x="91429" y="8307"/>
                </a:lnTo>
                <a:lnTo>
                  <a:pt x="87611" y="7184"/>
                </a:lnTo>
                <a:lnTo>
                  <a:pt x="84114" y="6435"/>
                </a:lnTo>
                <a:lnTo>
                  <a:pt x="78925" y="5937"/>
                </a:lnTo>
                <a:lnTo>
                  <a:pt x="72608" y="5604"/>
                </a:lnTo>
                <a:lnTo>
                  <a:pt x="55145" y="5136"/>
                </a:lnTo>
                <a:lnTo>
                  <a:pt x="25683" y="49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271"/>
          <p:cNvSpPr/>
          <p:nvPr/>
        </p:nvSpPr>
        <p:spPr>
          <a:xfrm>
            <a:off x="6622353" y="1294702"/>
            <a:ext cx="195630" cy="334290"/>
          </a:xfrm>
          <a:custGeom>
            <a:avLst/>
            <a:gdLst/>
            <a:ahLst/>
            <a:cxnLst/>
            <a:rect l="0" t="0" r="0" b="0"/>
            <a:pathLst>
              <a:path w="195630" h="334290">
                <a:moveTo>
                  <a:pt x="169924" y="51180"/>
                </a:moveTo>
                <a:lnTo>
                  <a:pt x="169924" y="42078"/>
                </a:lnTo>
                <a:lnTo>
                  <a:pt x="168972" y="38445"/>
                </a:lnTo>
                <a:lnTo>
                  <a:pt x="164032" y="28780"/>
                </a:lnTo>
                <a:lnTo>
                  <a:pt x="162543" y="22809"/>
                </a:lnTo>
                <a:lnTo>
                  <a:pt x="156801" y="14441"/>
                </a:lnTo>
                <a:lnTo>
                  <a:pt x="152604" y="9542"/>
                </a:lnTo>
                <a:lnTo>
                  <a:pt x="148852" y="6277"/>
                </a:lnTo>
                <a:lnTo>
                  <a:pt x="145399" y="4099"/>
                </a:lnTo>
                <a:lnTo>
                  <a:pt x="142144" y="2648"/>
                </a:lnTo>
                <a:lnTo>
                  <a:pt x="139021" y="1680"/>
                </a:lnTo>
                <a:lnTo>
                  <a:pt x="133012" y="605"/>
                </a:lnTo>
                <a:lnTo>
                  <a:pt x="129124" y="318"/>
                </a:lnTo>
                <a:lnTo>
                  <a:pt x="124626" y="127"/>
                </a:lnTo>
                <a:lnTo>
                  <a:pt x="119723" y="0"/>
                </a:lnTo>
                <a:lnTo>
                  <a:pt x="115502" y="867"/>
                </a:lnTo>
                <a:lnTo>
                  <a:pt x="111735" y="2398"/>
                </a:lnTo>
                <a:lnTo>
                  <a:pt x="108271" y="4371"/>
                </a:lnTo>
                <a:lnTo>
                  <a:pt x="105010" y="6639"/>
                </a:lnTo>
                <a:lnTo>
                  <a:pt x="101883" y="9104"/>
                </a:lnTo>
                <a:lnTo>
                  <a:pt x="95868" y="14382"/>
                </a:lnTo>
                <a:lnTo>
                  <a:pt x="90021" y="19903"/>
                </a:lnTo>
                <a:lnTo>
                  <a:pt x="84246" y="28072"/>
                </a:lnTo>
                <a:lnTo>
                  <a:pt x="81373" y="32917"/>
                </a:lnTo>
                <a:lnTo>
                  <a:pt x="76600" y="38052"/>
                </a:lnTo>
                <a:lnTo>
                  <a:pt x="70560" y="43381"/>
                </a:lnTo>
                <a:lnTo>
                  <a:pt x="63677" y="48838"/>
                </a:lnTo>
                <a:lnTo>
                  <a:pt x="56230" y="56286"/>
                </a:lnTo>
                <a:lnTo>
                  <a:pt x="48408" y="65061"/>
                </a:lnTo>
                <a:lnTo>
                  <a:pt x="40336" y="74722"/>
                </a:lnTo>
                <a:lnTo>
                  <a:pt x="33050" y="83067"/>
                </a:lnTo>
                <a:lnTo>
                  <a:pt x="26287" y="90536"/>
                </a:lnTo>
                <a:lnTo>
                  <a:pt x="19874" y="97420"/>
                </a:lnTo>
                <a:lnTo>
                  <a:pt x="15598" y="103914"/>
                </a:lnTo>
                <a:lnTo>
                  <a:pt x="12748" y="110149"/>
                </a:lnTo>
                <a:lnTo>
                  <a:pt x="10847" y="116210"/>
                </a:lnTo>
                <a:lnTo>
                  <a:pt x="8628" y="122156"/>
                </a:lnTo>
                <a:lnTo>
                  <a:pt x="6195" y="128025"/>
                </a:lnTo>
                <a:lnTo>
                  <a:pt x="3622" y="133842"/>
                </a:lnTo>
                <a:lnTo>
                  <a:pt x="1906" y="143436"/>
                </a:lnTo>
                <a:lnTo>
                  <a:pt x="762" y="155546"/>
                </a:lnTo>
                <a:lnTo>
                  <a:pt x="0" y="169335"/>
                </a:lnTo>
                <a:lnTo>
                  <a:pt x="444" y="180433"/>
                </a:lnTo>
                <a:lnTo>
                  <a:pt x="1693" y="189736"/>
                </a:lnTo>
                <a:lnTo>
                  <a:pt x="5989" y="209253"/>
                </a:lnTo>
                <a:lnTo>
                  <a:pt x="7294" y="210855"/>
                </a:lnTo>
                <a:lnTo>
                  <a:pt x="9116" y="211922"/>
                </a:lnTo>
                <a:lnTo>
                  <a:pt x="13682" y="213109"/>
                </a:lnTo>
                <a:lnTo>
                  <a:pt x="18885" y="213636"/>
                </a:lnTo>
                <a:lnTo>
                  <a:pt x="22559" y="213776"/>
                </a:lnTo>
                <a:lnTo>
                  <a:pt x="39603" y="214002"/>
                </a:lnTo>
                <a:lnTo>
                  <a:pt x="43039" y="214021"/>
                </a:lnTo>
                <a:lnTo>
                  <a:pt x="48186" y="213080"/>
                </a:lnTo>
                <a:lnTo>
                  <a:pt x="54475" y="211501"/>
                </a:lnTo>
                <a:lnTo>
                  <a:pt x="61525" y="209496"/>
                </a:lnTo>
                <a:lnTo>
                  <a:pt x="67178" y="206254"/>
                </a:lnTo>
                <a:lnTo>
                  <a:pt x="71900" y="202188"/>
                </a:lnTo>
                <a:lnTo>
                  <a:pt x="75999" y="197572"/>
                </a:lnTo>
                <a:lnTo>
                  <a:pt x="83095" y="189903"/>
                </a:lnTo>
                <a:lnTo>
                  <a:pt x="86321" y="186524"/>
                </a:lnTo>
                <a:lnTo>
                  <a:pt x="89424" y="182367"/>
                </a:lnTo>
                <a:lnTo>
                  <a:pt x="95411" y="172668"/>
                </a:lnTo>
                <a:lnTo>
                  <a:pt x="100246" y="166462"/>
                </a:lnTo>
                <a:lnTo>
                  <a:pt x="106327" y="159467"/>
                </a:lnTo>
                <a:lnTo>
                  <a:pt x="113238" y="151946"/>
                </a:lnTo>
                <a:lnTo>
                  <a:pt x="120704" y="143123"/>
                </a:lnTo>
                <a:lnTo>
                  <a:pt x="136618" y="123159"/>
                </a:lnTo>
                <a:lnTo>
                  <a:pt x="143910" y="109643"/>
                </a:lnTo>
                <a:lnTo>
                  <a:pt x="150676" y="93965"/>
                </a:lnTo>
                <a:lnTo>
                  <a:pt x="157092" y="76846"/>
                </a:lnTo>
                <a:lnTo>
                  <a:pt x="162322" y="64481"/>
                </a:lnTo>
                <a:lnTo>
                  <a:pt x="166761" y="55285"/>
                </a:lnTo>
                <a:lnTo>
                  <a:pt x="170673" y="48201"/>
                </a:lnTo>
                <a:lnTo>
                  <a:pt x="174233" y="44432"/>
                </a:lnTo>
                <a:lnTo>
                  <a:pt x="177559" y="42871"/>
                </a:lnTo>
                <a:lnTo>
                  <a:pt x="180729" y="42783"/>
                </a:lnTo>
                <a:lnTo>
                  <a:pt x="183795" y="44630"/>
                </a:lnTo>
                <a:lnTo>
                  <a:pt x="189742" y="51761"/>
                </a:lnTo>
                <a:lnTo>
                  <a:pt x="191708" y="56330"/>
                </a:lnTo>
                <a:lnTo>
                  <a:pt x="193893" y="66486"/>
                </a:lnTo>
                <a:lnTo>
                  <a:pt x="194476" y="73767"/>
                </a:lnTo>
                <a:lnTo>
                  <a:pt x="194864" y="82430"/>
                </a:lnTo>
                <a:lnTo>
                  <a:pt x="195411" y="107747"/>
                </a:lnTo>
                <a:lnTo>
                  <a:pt x="195629" y="203880"/>
                </a:lnTo>
                <a:lnTo>
                  <a:pt x="193727" y="228228"/>
                </a:lnTo>
                <a:lnTo>
                  <a:pt x="190555" y="251127"/>
                </a:lnTo>
                <a:lnTo>
                  <a:pt x="183857" y="288635"/>
                </a:lnTo>
                <a:lnTo>
                  <a:pt x="182070" y="299971"/>
                </a:lnTo>
                <a:lnTo>
                  <a:pt x="180879" y="308481"/>
                </a:lnTo>
                <a:lnTo>
                  <a:pt x="181037" y="316059"/>
                </a:lnTo>
                <a:lnTo>
                  <a:pt x="182096" y="323016"/>
                </a:lnTo>
                <a:lnTo>
                  <a:pt x="183754" y="329559"/>
                </a:lnTo>
                <a:lnTo>
                  <a:pt x="183906" y="332968"/>
                </a:lnTo>
                <a:lnTo>
                  <a:pt x="183055" y="334289"/>
                </a:lnTo>
                <a:lnTo>
                  <a:pt x="181536" y="334217"/>
                </a:lnTo>
                <a:lnTo>
                  <a:pt x="180523" y="333216"/>
                </a:lnTo>
                <a:lnTo>
                  <a:pt x="179848" y="331597"/>
                </a:lnTo>
                <a:lnTo>
                  <a:pt x="178896" y="324766"/>
                </a:lnTo>
                <a:lnTo>
                  <a:pt x="178615" y="316710"/>
                </a:lnTo>
                <a:lnTo>
                  <a:pt x="178576" y="313925"/>
                </a:lnTo>
                <a:lnTo>
                  <a:pt x="179502" y="311116"/>
                </a:lnTo>
                <a:lnTo>
                  <a:pt x="181072" y="308291"/>
                </a:lnTo>
                <a:lnTo>
                  <a:pt x="187069" y="2997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272"/>
          <p:cNvSpPr/>
          <p:nvPr/>
        </p:nvSpPr>
        <p:spPr>
          <a:xfrm>
            <a:off x="6912292" y="1330151"/>
            <a:ext cx="221619" cy="272369"/>
          </a:xfrm>
          <a:custGeom>
            <a:avLst/>
            <a:gdLst/>
            <a:ahLst/>
            <a:cxnLst/>
            <a:rect l="0" t="0" r="0" b="0"/>
            <a:pathLst>
              <a:path w="221619" h="272369">
                <a:moveTo>
                  <a:pt x="0" y="58593"/>
                </a:moveTo>
                <a:lnTo>
                  <a:pt x="7381" y="36451"/>
                </a:lnTo>
                <a:lnTo>
                  <a:pt x="7778" y="36212"/>
                </a:lnTo>
                <a:lnTo>
                  <a:pt x="8043" y="37005"/>
                </a:lnTo>
                <a:lnTo>
                  <a:pt x="8468" y="45122"/>
                </a:lnTo>
                <a:lnTo>
                  <a:pt x="7550" y="47707"/>
                </a:lnTo>
                <a:lnTo>
                  <a:pt x="2661" y="55897"/>
                </a:lnTo>
                <a:lnTo>
                  <a:pt x="1182" y="61523"/>
                </a:lnTo>
                <a:lnTo>
                  <a:pt x="789" y="72929"/>
                </a:lnTo>
                <a:lnTo>
                  <a:pt x="351" y="111002"/>
                </a:lnTo>
                <a:lnTo>
                  <a:pt x="1186" y="128775"/>
                </a:lnTo>
                <a:lnTo>
                  <a:pt x="2695" y="144434"/>
                </a:lnTo>
                <a:lnTo>
                  <a:pt x="4654" y="158683"/>
                </a:lnTo>
                <a:lnTo>
                  <a:pt x="6913" y="171040"/>
                </a:lnTo>
                <a:lnTo>
                  <a:pt x="9372" y="182135"/>
                </a:lnTo>
                <a:lnTo>
                  <a:pt x="11963" y="192390"/>
                </a:lnTo>
                <a:lnTo>
                  <a:pt x="13690" y="201131"/>
                </a:lnTo>
                <a:lnTo>
                  <a:pt x="14842" y="208863"/>
                </a:lnTo>
                <a:lnTo>
                  <a:pt x="15610" y="215923"/>
                </a:lnTo>
                <a:lnTo>
                  <a:pt x="17074" y="221583"/>
                </a:lnTo>
                <a:lnTo>
                  <a:pt x="19003" y="226308"/>
                </a:lnTo>
                <a:lnTo>
                  <a:pt x="21241" y="230411"/>
                </a:lnTo>
                <a:lnTo>
                  <a:pt x="24638" y="235051"/>
                </a:lnTo>
                <a:lnTo>
                  <a:pt x="28808" y="240049"/>
                </a:lnTo>
                <a:lnTo>
                  <a:pt x="33493" y="245286"/>
                </a:lnTo>
                <a:lnTo>
                  <a:pt x="38520" y="249730"/>
                </a:lnTo>
                <a:lnTo>
                  <a:pt x="43778" y="253646"/>
                </a:lnTo>
                <a:lnTo>
                  <a:pt x="49188" y="257208"/>
                </a:lnTo>
                <a:lnTo>
                  <a:pt x="54699" y="260536"/>
                </a:lnTo>
                <a:lnTo>
                  <a:pt x="60279" y="263707"/>
                </a:lnTo>
                <a:lnTo>
                  <a:pt x="65904" y="266773"/>
                </a:lnTo>
                <a:lnTo>
                  <a:pt x="70606" y="268818"/>
                </a:lnTo>
                <a:lnTo>
                  <a:pt x="74693" y="270180"/>
                </a:lnTo>
                <a:lnTo>
                  <a:pt x="78371" y="271089"/>
                </a:lnTo>
                <a:lnTo>
                  <a:pt x="82727" y="271695"/>
                </a:lnTo>
                <a:lnTo>
                  <a:pt x="87536" y="272098"/>
                </a:lnTo>
                <a:lnTo>
                  <a:pt x="92647" y="272368"/>
                </a:lnTo>
                <a:lnTo>
                  <a:pt x="97008" y="271595"/>
                </a:lnTo>
                <a:lnTo>
                  <a:pt x="100866" y="270127"/>
                </a:lnTo>
                <a:lnTo>
                  <a:pt x="104392" y="268196"/>
                </a:lnTo>
                <a:lnTo>
                  <a:pt x="108647" y="266908"/>
                </a:lnTo>
                <a:lnTo>
                  <a:pt x="113389" y="266050"/>
                </a:lnTo>
                <a:lnTo>
                  <a:pt x="118455" y="265478"/>
                </a:lnTo>
                <a:lnTo>
                  <a:pt x="122786" y="264144"/>
                </a:lnTo>
                <a:lnTo>
                  <a:pt x="126624" y="262302"/>
                </a:lnTo>
                <a:lnTo>
                  <a:pt x="130137" y="260122"/>
                </a:lnTo>
                <a:lnTo>
                  <a:pt x="134383" y="257716"/>
                </a:lnTo>
                <a:lnTo>
                  <a:pt x="144181" y="252502"/>
                </a:lnTo>
                <a:lnTo>
                  <a:pt x="148508" y="249779"/>
                </a:lnTo>
                <a:lnTo>
                  <a:pt x="152345" y="247010"/>
                </a:lnTo>
                <a:lnTo>
                  <a:pt x="155856" y="244212"/>
                </a:lnTo>
                <a:lnTo>
                  <a:pt x="160101" y="241394"/>
                </a:lnTo>
                <a:lnTo>
                  <a:pt x="164837" y="238563"/>
                </a:lnTo>
                <a:lnTo>
                  <a:pt x="169898" y="235723"/>
                </a:lnTo>
                <a:lnTo>
                  <a:pt x="174225" y="231925"/>
                </a:lnTo>
                <a:lnTo>
                  <a:pt x="178063" y="227488"/>
                </a:lnTo>
                <a:lnTo>
                  <a:pt x="181574" y="222625"/>
                </a:lnTo>
                <a:lnTo>
                  <a:pt x="184867" y="217478"/>
                </a:lnTo>
                <a:lnTo>
                  <a:pt x="188014" y="212141"/>
                </a:lnTo>
                <a:lnTo>
                  <a:pt x="191065" y="206679"/>
                </a:lnTo>
                <a:lnTo>
                  <a:pt x="195005" y="201132"/>
                </a:lnTo>
                <a:lnTo>
                  <a:pt x="199535" y="195529"/>
                </a:lnTo>
                <a:lnTo>
                  <a:pt x="204461" y="189889"/>
                </a:lnTo>
                <a:lnTo>
                  <a:pt x="207745" y="184224"/>
                </a:lnTo>
                <a:lnTo>
                  <a:pt x="209934" y="178542"/>
                </a:lnTo>
                <a:lnTo>
                  <a:pt x="211394" y="172849"/>
                </a:lnTo>
                <a:lnTo>
                  <a:pt x="212366" y="166197"/>
                </a:lnTo>
                <a:lnTo>
                  <a:pt x="213015" y="158904"/>
                </a:lnTo>
                <a:lnTo>
                  <a:pt x="213448" y="151185"/>
                </a:lnTo>
                <a:lnTo>
                  <a:pt x="214688" y="144133"/>
                </a:lnTo>
                <a:lnTo>
                  <a:pt x="216468" y="137528"/>
                </a:lnTo>
                <a:lnTo>
                  <a:pt x="218607" y="131219"/>
                </a:lnTo>
                <a:lnTo>
                  <a:pt x="220033" y="126060"/>
                </a:lnTo>
                <a:lnTo>
                  <a:pt x="221618" y="117789"/>
                </a:lnTo>
                <a:lnTo>
                  <a:pt x="221088" y="113297"/>
                </a:lnTo>
                <a:lnTo>
                  <a:pt x="219781" y="108398"/>
                </a:lnTo>
                <a:lnTo>
                  <a:pt x="210842" y="82296"/>
                </a:lnTo>
                <a:lnTo>
                  <a:pt x="208189" y="75347"/>
                </a:lnTo>
                <a:lnTo>
                  <a:pt x="205468" y="68810"/>
                </a:lnTo>
                <a:lnTo>
                  <a:pt x="202701" y="62547"/>
                </a:lnTo>
                <a:lnTo>
                  <a:pt x="199904" y="57419"/>
                </a:lnTo>
                <a:lnTo>
                  <a:pt x="194257" y="49182"/>
                </a:lnTo>
                <a:lnTo>
                  <a:pt x="188571" y="42345"/>
                </a:lnTo>
                <a:lnTo>
                  <a:pt x="182869" y="36132"/>
                </a:lnTo>
                <a:lnTo>
                  <a:pt x="177160" y="30196"/>
                </a:lnTo>
                <a:lnTo>
                  <a:pt x="174304" y="28232"/>
                </a:lnTo>
                <a:lnTo>
                  <a:pt x="168591" y="26049"/>
                </a:lnTo>
                <a:lnTo>
                  <a:pt x="162877" y="23562"/>
                </a:lnTo>
                <a:lnTo>
                  <a:pt x="146367" y="15719"/>
                </a:lnTo>
                <a:lnTo>
                  <a:pt x="138535" y="12866"/>
                </a:lnTo>
                <a:lnTo>
                  <a:pt x="131410" y="10963"/>
                </a:lnTo>
                <a:lnTo>
                  <a:pt x="124754" y="9695"/>
                </a:lnTo>
                <a:lnTo>
                  <a:pt x="118412" y="7897"/>
                </a:lnTo>
                <a:lnTo>
                  <a:pt x="112279" y="5746"/>
                </a:lnTo>
                <a:lnTo>
                  <a:pt x="106285" y="3359"/>
                </a:lnTo>
                <a:lnTo>
                  <a:pt x="101337" y="1768"/>
                </a:lnTo>
                <a:lnTo>
                  <a:pt x="97085" y="707"/>
                </a:lnTo>
                <a:lnTo>
                  <a:pt x="93298" y="0"/>
                </a:lnTo>
                <a:lnTo>
                  <a:pt x="88869" y="481"/>
                </a:lnTo>
                <a:lnTo>
                  <a:pt x="84011" y="1755"/>
                </a:lnTo>
                <a:lnTo>
                  <a:pt x="78867" y="3556"/>
                </a:lnTo>
                <a:lnTo>
                  <a:pt x="74486" y="4757"/>
                </a:lnTo>
                <a:lnTo>
                  <a:pt x="70612" y="5557"/>
                </a:lnTo>
                <a:lnTo>
                  <a:pt x="67078" y="6091"/>
                </a:lnTo>
                <a:lnTo>
                  <a:pt x="60911" y="7399"/>
                </a:lnTo>
                <a:lnTo>
                  <a:pt x="43899" y="11393"/>
                </a:lnTo>
                <a:lnTo>
                  <a:pt x="35934" y="12839"/>
                </a:lnTo>
                <a:lnTo>
                  <a:pt x="28718" y="13803"/>
                </a:lnTo>
                <a:lnTo>
                  <a:pt x="22003" y="14446"/>
                </a:lnTo>
                <a:lnTo>
                  <a:pt x="16574" y="15827"/>
                </a:lnTo>
                <a:lnTo>
                  <a:pt x="12002" y="17700"/>
                </a:lnTo>
                <a:lnTo>
                  <a:pt x="3557" y="22347"/>
                </a:lnTo>
                <a:lnTo>
                  <a:pt x="0" y="3287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273"/>
          <p:cNvSpPr/>
          <p:nvPr/>
        </p:nvSpPr>
        <p:spPr>
          <a:xfrm>
            <a:off x="6252209" y="1671637"/>
            <a:ext cx="94299" cy="128589"/>
          </a:xfrm>
          <a:custGeom>
            <a:avLst/>
            <a:gdLst/>
            <a:ahLst/>
            <a:cxnLst/>
            <a:rect l="0" t="0" r="0" b="0"/>
            <a:pathLst>
              <a:path w="94299" h="128589">
                <a:moveTo>
                  <a:pt x="94298" y="128588"/>
                </a:moveTo>
                <a:lnTo>
                  <a:pt x="89748" y="119486"/>
                </a:lnTo>
                <a:lnTo>
                  <a:pt x="79893" y="102317"/>
                </a:lnTo>
                <a:lnTo>
                  <a:pt x="73264" y="91072"/>
                </a:lnTo>
                <a:lnTo>
                  <a:pt x="67893" y="82622"/>
                </a:lnTo>
                <a:lnTo>
                  <a:pt x="63360" y="76036"/>
                </a:lnTo>
                <a:lnTo>
                  <a:pt x="59385" y="70694"/>
                </a:lnTo>
                <a:lnTo>
                  <a:pt x="52925" y="63322"/>
                </a:lnTo>
                <a:lnTo>
                  <a:pt x="44809" y="54597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274"/>
          <p:cNvSpPr/>
          <p:nvPr/>
        </p:nvSpPr>
        <p:spPr>
          <a:xfrm>
            <a:off x="6175057" y="1568767"/>
            <a:ext cx="68581" cy="102871"/>
          </a:xfrm>
          <a:custGeom>
            <a:avLst/>
            <a:gdLst/>
            <a:ahLst/>
            <a:cxnLst/>
            <a:rect l="0" t="0" r="0" b="0"/>
            <a:pathLst>
              <a:path w="68581" h="102871">
                <a:moveTo>
                  <a:pt x="68580" y="102870"/>
                </a:moveTo>
                <a:lnTo>
                  <a:pt x="56649" y="90938"/>
                </a:lnTo>
                <a:lnTo>
                  <a:pt x="52053" y="83486"/>
                </a:lnTo>
                <a:lnTo>
                  <a:pt x="46132" y="72802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275"/>
          <p:cNvSpPr/>
          <p:nvPr/>
        </p:nvSpPr>
        <p:spPr>
          <a:xfrm>
            <a:off x="5917882" y="1140142"/>
            <a:ext cx="111444" cy="180024"/>
          </a:xfrm>
          <a:custGeom>
            <a:avLst/>
            <a:gdLst/>
            <a:ahLst/>
            <a:cxnLst/>
            <a:rect l="0" t="0" r="0" b="0"/>
            <a:pathLst>
              <a:path w="111444" h="180024">
                <a:moveTo>
                  <a:pt x="111443" y="180023"/>
                </a:moveTo>
                <a:lnTo>
                  <a:pt x="102341" y="166370"/>
                </a:lnTo>
                <a:lnTo>
                  <a:pt x="99659" y="161396"/>
                </a:lnTo>
                <a:lnTo>
                  <a:pt x="97872" y="157127"/>
                </a:lnTo>
                <a:lnTo>
                  <a:pt x="96681" y="153329"/>
                </a:lnTo>
                <a:lnTo>
                  <a:pt x="94934" y="148892"/>
                </a:lnTo>
                <a:lnTo>
                  <a:pt x="92817" y="144029"/>
                </a:lnTo>
                <a:lnTo>
                  <a:pt x="90453" y="138882"/>
                </a:lnTo>
                <a:lnTo>
                  <a:pt x="87925" y="134498"/>
                </a:lnTo>
                <a:lnTo>
                  <a:pt x="85286" y="130623"/>
                </a:lnTo>
                <a:lnTo>
                  <a:pt x="82575" y="127087"/>
                </a:lnTo>
                <a:lnTo>
                  <a:pt x="80768" y="122825"/>
                </a:lnTo>
                <a:lnTo>
                  <a:pt x="79562" y="118078"/>
                </a:lnTo>
                <a:lnTo>
                  <a:pt x="78759" y="113009"/>
                </a:lnTo>
                <a:lnTo>
                  <a:pt x="77271" y="108677"/>
                </a:lnTo>
                <a:lnTo>
                  <a:pt x="75326" y="104836"/>
                </a:lnTo>
                <a:lnTo>
                  <a:pt x="73078" y="101323"/>
                </a:lnTo>
                <a:lnTo>
                  <a:pt x="70626" y="97076"/>
                </a:lnTo>
                <a:lnTo>
                  <a:pt x="65362" y="87278"/>
                </a:lnTo>
                <a:lnTo>
                  <a:pt x="57043" y="71051"/>
                </a:lnTo>
                <a:lnTo>
                  <a:pt x="54222" y="66417"/>
                </a:lnTo>
                <a:lnTo>
                  <a:pt x="51388" y="62376"/>
                </a:lnTo>
                <a:lnTo>
                  <a:pt x="48546" y="58729"/>
                </a:lnTo>
                <a:lnTo>
                  <a:pt x="44747" y="53440"/>
                </a:lnTo>
                <a:lnTo>
                  <a:pt x="30297" y="32344"/>
                </a:lnTo>
                <a:lnTo>
                  <a:pt x="24961" y="2442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276"/>
          <p:cNvSpPr/>
          <p:nvPr/>
        </p:nvSpPr>
        <p:spPr>
          <a:xfrm>
            <a:off x="5746432" y="891540"/>
            <a:ext cx="120016" cy="180023"/>
          </a:xfrm>
          <a:custGeom>
            <a:avLst/>
            <a:gdLst/>
            <a:ahLst/>
            <a:cxnLst/>
            <a:rect l="0" t="0" r="0" b="0"/>
            <a:pathLst>
              <a:path w="120016" h="180023">
                <a:moveTo>
                  <a:pt x="120015" y="180022"/>
                </a:moveTo>
                <a:lnTo>
                  <a:pt x="110913" y="170920"/>
                </a:lnTo>
                <a:lnTo>
                  <a:pt x="108232" y="166334"/>
                </a:lnTo>
                <a:lnTo>
                  <a:pt x="106445" y="161372"/>
                </a:lnTo>
                <a:lnTo>
                  <a:pt x="105253" y="156159"/>
                </a:lnTo>
                <a:lnTo>
                  <a:pt x="102554" y="148873"/>
                </a:lnTo>
                <a:lnTo>
                  <a:pt x="98849" y="140206"/>
                </a:lnTo>
                <a:lnTo>
                  <a:pt x="94474" y="130618"/>
                </a:lnTo>
                <a:lnTo>
                  <a:pt x="90606" y="121369"/>
                </a:lnTo>
                <a:lnTo>
                  <a:pt x="87074" y="112345"/>
                </a:lnTo>
                <a:lnTo>
                  <a:pt x="83767" y="103471"/>
                </a:lnTo>
                <a:lnTo>
                  <a:pt x="80609" y="96603"/>
                </a:lnTo>
                <a:lnTo>
                  <a:pt x="77552" y="91072"/>
                </a:lnTo>
                <a:lnTo>
                  <a:pt x="74561" y="86432"/>
                </a:lnTo>
                <a:lnTo>
                  <a:pt x="71615" y="82386"/>
                </a:lnTo>
                <a:lnTo>
                  <a:pt x="68698" y="78737"/>
                </a:lnTo>
                <a:lnTo>
                  <a:pt x="65801" y="75351"/>
                </a:lnTo>
                <a:lnTo>
                  <a:pt x="62918" y="72141"/>
                </a:lnTo>
                <a:lnTo>
                  <a:pt x="57174" y="66035"/>
                </a:lnTo>
                <a:lnTo>
                  <a:pt x="54308" y="61168"/>
                </a:lnTo>
                <a:lnTo>
                  <a:pt x="51445" y="55066"/>
                </a:lnTo>
                <a:lnTo>
                  <a:pt x="48584" y="48141"/>
                </a:lnTo>
                <a:lnTo>
                  <a:pt x="44772" y="42571"/>
                </a:lnTo>
                <a:lnTo>
                  <a:pt x="40326" y="37906"/>
                </a:lnTo>
                <a:lnTo>
                  <a:pt x="35456" y="33843"/>
                </a:lnTo>
                <a:lnTo>
                  <a:pt x="30305" y="29229"/>
                </a:lnTo>
                <a:lnTo>
                  <a:pt x="24966" y="24248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277"/>
          <p:cNvSpPr/>
          <p:nvPr/>
        </p:nvSpPr>
        <p:spPr>
          <a:xfrm>
            <a:off x="5463540" y="557212"/>
            <a:ext cx="214313" cy="248604"/>
          </a:xfrm>
          <a:custGeom>
            <a:avLst/>
            <a:gdLst/>
            <a:ahLst/>
            <a:cxnLst/>
            <a:rect l="0" t="0" r="0" b="0"/>
            <a:pathLst>
              <a:path w="214313" h="248604">
                <a:moveTo>
                  <a:pt x="214312" y="248603"/>
                </a:moveTo>
                <a:lnTo>
                  <a:pt x="200660" y="234950"/>
                </a:lnTo>
                <a:lnTo>
                  <a:pt x="196638" y="229976"/>
                </a:lnTo>
                <a:lnTo>
                  <a:pt x="193957" y="225707"/>
                </a:lnTo>
                <a:lnTo>
                  <a:pt x="192170" y="221909"/>
                </a:lnTo>
                <a:lnTo>
                  <a:pt x="189073" y="218424"/>
                </a:lnTo>
                <a:lnTo>
                  <a:pt x="185103" y="215149"/>
                </a:lnTo>
                <a:lnTo>
                  <a:pt x="180552" y="212012"/>
                </a:lnTo>
                <a:lnTo>
                  <a:pt x="174661" y="205159"/>
                </a:lnTo>
                <a:lnTo>
                  <a:pt x="167875" y="195828"/>
                </a:lnTo>
                <a:lnTo>
                  <a:pt x="131903" y="142081"/>
                </a:lnTo>
                <a:lnTo>
                  <a:pt x="124130" y="130916"/>
                </a:lnTo>
                <a:lnTo>
                  <a:pt x="117996" y="122520"/>
                </a:lnTo>
                <a:lnTo>
                  <a:pt x="112954" y="115970"/>
                </a:lnTo>
                <a:lnTo>
                  <a:pt x="108640" y="108746"/>
                </a:lnTo>
                <a:lnTo>
                  <a:pt x="104811" y="101072"/>
                </a:lnTo>
                <a:lnTo>
                  <a:pt x="101307" y="93099"/>
                </a:lnTo>
                <a:lnTo>
                  <a:pt x="98970" y="86831"/>
                </a:lnTo>
                <a:lnTo>
                  <a:pt x="97412" y="81700"/>
                </a:lnTo>
                <a:lnTo>
                  <a:pt x="96374" y="77327"/>
                </a:lnTo>
                <a:lnTo>
                  <a:pt x="94729" y="72506"/>
                </a:lnTo>
                <a:lnTo>
                  <a:pt x="92680" y="67387"/>
                </a:lnTo>
                <a:lnTo>
                  <a:pt x="90361" y="62070"/>
                </a:lnTo>
                <a:lnTo>
                  <a:pt x="85958" y="55667"/>
                </a:lnTo>
                <a:lnTo>
                  <a:pt x="80165" y="48542"/>
                </a:lnTo>
                <a:lnTo>
                  <a:pt x="73446" y="40934"/>
                </a:lnTo>
                <a:lnTo>
                  <a:pt x="68014" y="35862"/>
                </a:lnTo>
                <a:lnTo>
                  <a:pt x="63440" y="32480"/>
                </a:lnTo>
                <a:lnTo>
                  <a:pt x="59438" y="30226"/>
                </a:lnTo>
                <a:lnTo>
                  <a:pt x="49912" y="25181"/>
                </a:lnTo>
                <a:lnTo>
                  <a:pt x="28274" y="14182"/>
                </a:lnTo>
                <a:lnTo>
                  <a:pt x="23611" y="12312"/>
                </a:lnTo>
                <a:lnTo>
                  <a:pt x="19551" y="11065"/>
                </a:lnTo>
                <a:lnTo>
                  <a:pt x="15891" y="10234"/>
                </a:lnTo>
                <a:lnTo>
                  <a:pt x="13452" y="8728"/>
                </a:lnTo>
                <a:lnTo>
                  <a:pt x="11825" y="6771"/>
                </a:lnTo>
                <a:lnTo>
                  <a:pt x="10741" y="4514"/>
                </a:lnTo>
                <a:lnTo>
                  <a:pt x="9065" y="3009"/>
                </a:lnTo>
                <a:lnTo>
                  <a:pt x="6996" y="2006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278"/>
          <p:cNvSpPr/>
          <p:nvPr/>
        </p:nvSpPr>
        <p:spPr>
          <a:xfrm>
            <a:off x="5720715" y="557212"/>
            <a:ext cx="111443" cy="154306"/>
          </a:xfrm>
          <a:custGeom>
            <a:avLst/>
            <a:gdLst/>
            <a:ahLst/>
            <a:cxnLst/>
            <a:rect l="0" t="0" r="0" b="0"/>
            <a:pathLst>
              <a:path w="111443" h="154306">
                <a:moveTo>
                  <a:pt x="0" y="0"/>
                </a:moveTo>
                <a:lnTo>
                  <a:pt x="0" y="13653"/>
                </a:lnTo>
                <a:lnTo>
                  <a:pt x="952" y="20532"/>
                </a:lnTo>
                <a:lnTo>
                  <a:pt x="2540" y="27975"/>
                </a:lnTo>
                <a:lnTo>
                  <a:pt x="4551" y="35795"/>
                </a:lnTo>
                <a:lnTo>
                  <a:pt x="5891" y="42913"/>
                </a:lnTo>
                <a:lnTo>
                  <a:pt x="6785" y="49564"/>
                </a:lnTo>
                <a:lnTo>
                  <a:pt x="7381" y="55903"/>
                </a:lnTo>
                <a:lnTo>
                  <a:pt x="9683" y="62986"/>
                </a:lnTo>
                <a:lnTo>
                  <a:pt x="13122" y="70566"/>
                </a:lnTo>
                <a:lnTo>
                  <a:pt x="17321" y="78476"/>
                </a:lnTo>
                <a:lnTo>
                  <a:pt x="22025" y="85655"/>
                </a:lnTo>
                <a:lnTo>
                  <a:pt x="27065" y="92346"/>
                </a:lnTo>
                <a:lnTo>
                  <a:pt x="32331" y="98711"/>
                </a:lnTo>
                <a:lnTo>
                  <a:pt x="36794" y="103908"/>
                </a:lnTo>
                <a:lnTo>
                  <a:pt x="40722" y="108324"/>
                </a:lnTo>
                <a:lnTo>
                  <a:pt x="44292" y="112221"/>
                </a:lnTo>
                <a:lnTo>
                  <a:pt x="48578" y="115772"/>
                </a:lnTo>
                <a:lnTo>
                  <a:pt x="53341" y="119091"/>
                </a:lnTo>
                <a:lnTo>
                  <a:pt x="58420" y="122257"/>
                </a:lnTo>
                <a:lnTo>
                  <a:pt x="79222" y="135813"/>
                </a:lnTo>
                <a:lnTo>
                  <a:pt x="84247" y="140072"/>
                </a:lnTo>
                <a:lnTo>
                  <a:pt x="87597" y="143864"/>
                </a:lnTo>
                <a:lnTo>
                  <a:pt x="89830" y="147344"/>
                </a:lnTo>
                <a:lnTo>
                  <a:pt x="93224" y="149665"/>
                </a:lnTo>
                <a:lnTo>
                  <a:pt x="97392" y="151211"/>
                </a:lnTo>
                <a:lnTo>
                  <a:pt x="111442" y="1543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279"/>
          <p:cNvSpPr/>
          <p:nvPr/>
        </p:nvSpPr>
        <p:spPr>
          <a:xfrm>
            <a:off x="5687130" y="531530"/>
            <a:ext cx="272168" cy="145698"/>
          </a:xfrm>
          <a:custGeom>
            <a:avLst/>
            <a:gdLst/>
            <a:ahLst/>
            <a:cxnLst/>
            <a:rect l="0" t="0" r="0" b="0"/>
            <a:pathLst>
              <a:path w="272168" h="145698">
                <a:moveTo>
                  <a:pt x="16440" y="68545"/>
                </a:moveTo>
                <a:lnTo>
                  <a:pt x="7338" y="59443"/>
                </a:lnTo>
                <a:lnTo>
                  <a:pt x="4657" y="55809"/>
                </a:lnTo>
                <a:lnTo>
                  <a:pt x="2869" y="52434"/>
                </a:lnTo>
                <a:lnTo>
                  <a:pt x="1678" y="49232"/>
                </a:lnTo>
                <a:lnTo>
                  <a:pt x="884" y="46144"/>
                </a:lnTo>
                <a:lnTo>
                  <a:pt x="353" y="43134"/>
                </a:lnTo>
                <a:lnTo>
                  <a:pt x="0" y="40174"/>
                </a:lnTo>
                <a:lnTo>
                  <a:pt x="1670" y="38201"/>
                </a:lnTo>
                <a:lnTo>
                  <a:pt x="4688" y="36885"/>
                </a:lnTo>
                <a:lnTo>
                  <a:pt x="8605" y="36008"/>
                </a:lnTo>
                <a:lnTo>
                  <a:pt x="14074" y="33519"/>
                </a:lnTo>
                <a:lnTo>
                  <a:pt x="20578" y="29954"/>
                </a:lnTo>
                <a:lnTo>
                  <a:pt x="27771" y="25673"/>
                </a:lnTo>
                <a:lnTo>
                  <a:pt x="34471" y="21866"/>
                </a:lnTo>
                <a:lnTo>
                  <a:pt x="46996" y="15096"/>
                </a:lnTo>
                <a:lnTo>
                  <a:pt x="53956" y="12910"/>
                </a:lnTo>
                <a:lnTo>
                  <a:pt x="61453" y="11452"/>
                </a:lnTo>
                <a:lnTo>
                  <a:pt x="69308" y="10480"/>
                </a:lnTo>
                <a:lnTo>
                  <a:pt x="76450" y="8880"/>
                </a:lnTo>
                <a:lnTo>
                  <a:pt x="83117" y="6861"/>
                </a:lnTo>
                <a:lnTo>
                  <a:pt x="89466" y="4562"/>
                </a:lnTo>
                <a:lnTo>
                  <a:pt x="96556" y="3030"/>
                </a:lnTo>
                <a:lnTo>
                  <a:pt x="104141" y="2008"/>
                </a:lnTo>
                <a:lnTo>
                  <a:pt x="112054" y="1327"/>
                </a:lnTo>
                <a:lnTo>
                  <a:pt x="122093" y="873"/>
                </a:lnTo>
                <a:lnTo>
                  <a:pt x="156118" y="234"/>
                </a:lnTo>
                <a:lnTo>
                  <a:pt x="192431" y="0"/>
                </a:lnTo>
                <a:lnTo>
                  <a:pt x="198537" y="941"/>
                </a:lnTo>
                <a:lnTo>
                  <a:pt x="204513" y="2520"/>
                </a:lnTo>
                <a:lnTo>
                  <a:pt x="210402" y="4526"/>
                </a:lnTo>
                <a:lnTo>
                  <a:pt x="218138" y="7768"/>
                </a:lnTo>
                <a:lnTo>
                  <a:pt x="227105" y="11834"/>
                </a:lnTo>
                <a:lnTo>
                  <a:pt x="236894" y="16450"/>
                </a:lnTo>
                <a:lnTo>
                  <a:pt x="244371" y="20480"/>
                </a:lnTo>
                <a:lnTo>
                  <a:pt x="250309" y="24119"/>
                </a:lnTo>
                <a:lnTo>
                  <a:pt x="262132" y="32252"/>
                </a:lnTo>
                <a:lnTo>
                  <a:pt x="264054" y="34825"/>
                </a:lnTo>
                <a:lnTo>
                  <a:pt x="266289" y="38445"/>
                </a:lnTo>
                <a:lnTo>
                  <a:pt x="268731" y="42763"/>
                </a:lnTo>
                <a:lnTo>
                  <a:pt x="270359" y="47547"/>
                </a:lnTo>
                <a:lnTo>
                  <a:pt x="271444" y="52641"/>
                </a:lnTo>
                <a:lnTo>
                  <a:pt x="272167" y="57942"/>
                </a:lnTo>
                <a:lnTo>
                  <a:pt x="271697" y="63381"/>
                </a:lnTo>
                <a:lnTo>
                  <a:pt x="270432" y="68912"/>
                </a:lnTo>
                <a:lnTo>
                  <a:pt x="268635" y="74505"/>
                </a:lnTo>
                <a:lnTo>
                  <a:pt x="266485" y="79186"/>
                </a:lnTo>
                <a:lnTo>
                  <a:pt x="264099" y="83259"/>
                </a:lnTo>
                <a:lnTo>
                  <a:pt x="261556" y="86926"/>
                </a:lnTo>
                <a:lnTo>
                  <a:pt x="257003" y="91277"/>
                </a:lnTo>
                <a:lnTo>
                  <a:pt x="251110" y="96082"/>
                </a:lnTo>
                <a:lnTo>
                  <a:pt x="244325" y="101190"/>
                </a:lnTo>
                <a:lnTo>
                  <a:pt x="238848" y="104596"/>
                </a:lnTo>
                <a:lnTo>
                  <a:pt x="234244" y="106866"/>
                </a:lnTo>
                <a:lnTo>
                  <a:pt x="230223" y="108380"/>
                </a:lnTo>
                <a:lnTo>
                  <a:pt x="223732" y="111294"/>
                </a:lnTo>
                <a:lnTo>
                  <a:pt x="206359" y="119612"/>
                </a:lnTo>
                <a:lnTo>
                  <a:pt x="199250" y="123544"/>
                </a:lnTo>
                <a:lnTo>
                  <a:pt x="193559" y="127119"/>
                </a:lnTo>
                <a:lnTo>
                  <a:pt x="188811" y="130454"/>
                </a:lnTo>
                <a:lnTo>
                  <a:pt x="184694" y="133630"/>
                </a:lnTo>
                <a:lnTo>
                  <a:pt x="180997" y="136700"/>
                </a:lnTo>
                <a:lnTo>
                  <a:pt x="170745" y="14569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280"/>
          <p:cNvSpPr/>
          <p:nvPr/>
        </p:nvSpPr>
        <p:spPr>
          <a:xfrm>
            <a:off x="6509384" y="1663064"/>
            <a:ext cx="137161" cy="120017"/>
          </a:xfrm>
          <a:custGeom>
            <a:avLst/>
            <a:gdLst/>
            <a:ahLst/>
            <a:cxnLst/>
            <a:rect l="0" t="0" r="0" b="0"/>
            <a:pathLst>
              <a:path w="137161" h="120017">
                <a:moveTo>
                  <a:pt x="0" y="120016"/>
                </a:moveTo>
                <a:lnTo>
                  <a:pt x="4551" y="110914"/>
                </a:lnTo>
                <a:lnTo>
                  <a:pt x="6844" y="107280"/>
                </a:lnTo>
                <a:lnTo>
                  <a:pt x="9325" y="103905"/>
                </a:lnTo>
                <a:lnTo>
                  <a:pt x="11932" y="100703"/>
                </a:lnTo>
                <a:lnTo>
                  <a:pt x="14623" y="97615"/>
                </a:lnTo>
                <a:lnTo>
                  <a:pt x="17368" y="94605"/>
                </a:lnTo>
                <a:lnTo>
                  <a:pt x="22959" y="88719"/>
                </a:lnTo>
                <a:lnTo>
                  <a:pt x="53106" y="58347"/>
                </a:lnTo>
                <a:lnTo>
                  <a:pt x="57312" y="55091"/>
                </a:lnTo>
                <a:lnTo>
                  <a:pt x="62021" y="51967"/>
                </a:lnTo>
                <a:lnTo>
                  <a:pt x="67064" y="48933"/>
                </a:lnTo>
                <a:lnTo>
                  <a:pt x="80289" y="40481"/>
                </a:lnTo>
                <a:lnTo>
                  <a:pt x="87817" y="35560"/>
                </a:lnTo>
                <a:lnTo>
                  <a:pt x="94740" y="30374"/>
                </a:lnTo>
                <a:lnTo>
                  <a:pt x="101260" y="25012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281"/>
          <p:cNvSpPr/>
          <p:nvPr/>
        </p:nvSpPr>
        <p:spPr>
          <a:xfrm>
            <a:off x="7049452" y="1148715"/>
            <a:ext cx="231458" cy="162878"/>
          </a:xfrm>
          <a:custGeom>
            <a:avLst/>
            <a:gdLst/>
            <a:ahLst/>
            <a:cxnLst/>
            <a:rect l="0" t="0" r="0" b="0"/>
            <a:pathLst>
              <a:path w="231458" h="162878">
                <a:moveTo>
                  <a:pt x="0" y="162877"/>
                </a:moveTo>
                <a:lnTo>
                  <a:pt x="9101" y="149225"/>
                </a:lnTo>
                <a:lnTo>
                  <a:pt x="13688" y="144250"/>
                </a:lnTo>
                <a:lnTo>
                  <a:pt x="18650" y="139982"/>
                </a:lnTo>
                <a:lnTo>
                  <a:pt x="23863" y="136184"/>
                </a:lnTo>
                <a:lnTo>
                  <a:pt x="29244" y="131746"/>
                </a:lnTo>
                <a:lnTo>
                  <a:pt x="34736" y="126883"/>
                </a:lnTo>
                <a:lnTo>
                  <a:pt x="40302" y="121736"/>
                </a:lnTo>
                <a:lnTo>
                  <a:pt x="47823" y="115447"/>
                </a:lnTo>
                <a:lnTo>
                  <a:pt x="66340" y="100840"/>
                </a:lnTo>
                <a:lnTo>
                  <a:pt x="78516" y="92944"/>
                </a:lnTo>
                <a:lnTo>
                  <a:pt x="92350" y="84822"/>
                </a:lnTo>
                <a:lnTo>
                  <a:pt x="107287" y="76551"/>
                </a:lnTo>
                <a:lnTo>
                  <a:pt x="119149" y="69131"/>
                </a:lnTo>
                <a:lnTo>
                  <a:pt x="128963" y="62280"/>
                </a:lnTo>
                <a:lnTo>
                  <a:pt x="137410" y="55807"/>
                </a:lnTo>
                <a:lnTo>
                  <a:pt x="146852" y="49587"/>
                </a:lnTo>
                <a:lnTo>
                  <a:pt x="156956" y="43535"/>
                </a:lnTo>
                <a:lnTo>
                  <a:pt x="167502" y="37596"/>
                </a:lnTo>
                <a:lnTo>
                  <a:pt x="189380" y="25916"/>
                </a:lnTo>
                <a:lnTo>
                  <a:pt x="200549" y="20135"/>
                </a:lnTo>
                <a:lnTo>
                  <a:pt x="208947" y="15328"/>
                </a:lnTo>
                <a:lnTo>
                  <a:pt x="215498" y="11171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282"/>
          <p:cNvSpPr/>
          <p:nvPr/>
        </p:nvSpPr>
        <p:spPr>
          <a:xfrm>
            <a:off x="7358062" y="985837"/>
            <a:ext cx="205741" cy="120016"/>
          </a:xfrm>
          <a:custGeom>
            <a:avLst/>
            <a:gdLst/>
            <a:ahLst/>
            <a:cxnLst/>
            <a:rect l="0" t="0" r="0" b="0"/>
            <a:pathLst>
              <a:path w="205741" h="120016">
                <a:moveTo>
                  <a:pt x="0" y="120015"/>
                </a:moveTo>
                <a:lnTo>
                  <a:pt x="13653" y="110913"/>
                </a:lnTo>
                <a:lnTo>
                  <a:pt x="20532" y="105375"/>
                </a:lnTo>
                <a:lnTo>
                  <a:pt x="27975" y="98825"/>
                </a:lnTo>
                <a:lnTo>
                  <a:pt x="35795" y="91601"/>
                </a:lnTo>
                <a:lnTo>
                  <a:pt x="46724" y="82975"/>
                </a:lnTo>
                <a:lnTo>
                  <a:pt x="59724" y="73414"/>
                </a:lnTo>
                <a:lnTo>
                  <a:pt x="74106" y="63230"/>
                </a:lnTo>
                <a:lnTo>
                  <a:pt x="91314" y="52631"/>
                </a:lnTo>
                <a:lnTo>
                  <a:pt x="110406" y="41755"/>
                </a:lnTo>
                <a:lnTo>
                  <a:pt x="130754" y="30694"/>
                </a:lnTo>
                <a:lnTo>
                  <a:pt x="147177" y="22368"/>
                </a:lnTo>
                <a:lnTo>
                  <a:pt x="160983" y="15864"/>
                </a:lnTo>
                <a:lnTo>
                  <a:pt x="173044" y="10576"/>
                </a:lnTo>
                <a:lnTo>
                  <a:pt x="182038" y="7051"/>
                </a:lnTo>
                <a:lnTo>
                  <a:pt x="188986" y="4700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283"/>
          <p:cNvSpPr/>
          <p:nvPr/>
        </p:nvSpPr>
        <p:spPr>
          <a:xfrm>
            <a:off x="7786687" y="702945"/>
            <a:ext cx="317183" cy="145733"/>
          </a:xfrm>
          <a:custGeom>
            <a:avLst/>
            <a:gdLst/>
            <a:ahLst/>
            <a:cxnLst/>
            <a:rect l="0" t="0" r="0" b="0"/>
            <a:pathLst>
              <a:path w="317183" h="145733">
                <a:moveTo>
                  <a:pt x="0" y="145732"/>
                </a:moveTo>
                <a:lnTo>
                  <a:pt x="9102" y="136630"/>
                </a:lnTo>
                <a:lnTo>
                  <a:pt x="13688" y="132997"/>
                </a:lnTo>
                <a:lnTo>
                  <a:pt x="18650" y="129622"/>
                </a:lnTo>
                <a:lnTo>
                  <a:pt x="23863" y="126419"/>
                </a:lnTo>
                <a:lnTo>
                  <a:pt x="63057" y="103709"/>
                </a:lnTo>
                <a:lnTo>
                  <a:pt x="90574" y="88638"/>
                </a:lnTo>
                <a:lnTo>
                  <a:pt x="103245" y="81952"/>
                </a:lnTo>
                <a:lnTo>
                  <a:pt x="114550" y="76542"/>
                </a:lnTo>
                <a:lnTo>
                  <a:pt x="124944" y="71983"/>
                </a:lnTo>
                <a:lnTo>
                  <a:pt x="134731" y="67991"/>
                </a:lnTo>
                <a:lnTo>
                  <a:pt x="145066" y="63425"/>
                </a:lnTo>
                <a:lnTo>
                  <a:pt x="166708" y="53271"/>
                </a:lnTo>
                <a:lnTo>
                  <a:pt x="180671" y="47896"/>
                </a:lnTo>
                <a:lnTo>
                  <a:pt x="196648" y="42408"/>
                </a:lnTo>
                <a:lnTo>
                  <a:pt x="251992" y="24463"/>
                </a:lnTo>
                <a:lnTo>
                  <a:pt x="263244" y="20119"/>
                </a:lnTo>
                <a:lnTo>
                  <a:pt x="274557" y="15317"/>
                </a:lnTo>
                <a:lnTo>
                  <a:pt x="31718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284"/>
          <p:cNvSpPr/>
          <p:nvPr/>
        </p:nvSpPr>
        <p:spPr>
          <a:xfrm>
            <a:off x="8318182" y="634365"/>
            <a:ext cx="231459" cy="136905"/>
          </a:xfrm>
          <a:custGeom>
            <a:avLst/>
            <a:gdLst/>
            <a:ahLst/>
            <a:cxnLst/>
            <a:rect l="0" t="0" r="0" b="0"/>
            <a:pathLst>
              <a:path w="231459" h="136905">
                <a:moveTo>
                  <a:pt x="0" y="0"/>
                </a:moveTo>
                <a:lnTo>
                  <a:pt x="0" y="79314"/>
                </a:lnTo>
                <a:lnTo>
                  <a:pt x="952" y="85261"/>
                </a:lnTo>
                <a:lnTo>
                  <a:pt x="2540" y="90178"/>
                </a:lnTo>
                <a:lnTo>
                  <a:pt x="4551" y="94409"/>
                </a:lnTo>
                <a:lnTo>
                  <a:pt x="6843" y="98181"/>
                </a:lnTo>
                <a:lnTo>
                  <a:pt x="9325" y="101649"/>
                </a:lnTo>
                <a:lnTo>
                  <a:pt x="11932" y="104913"/>
                </a:lnTo>
                <a:lnTo>
                  <a:pt x="13669" y="108042"/>
                </a:lnTo>
                <a:lnTo>
                  <a:pt x="14828" y="111080"/>
                </a:lnTo>
                <a:lnTo>
                  <a:pt x="15600" y="114058"/>
                </a:lnTo>
                <a:lnTo>
                  <a:pt x="18020" y="117949"/>
                </a:lnTo>
                <a:lnTo>
                  <a:pt x="21539" y="122447"/>
                </a:lnTo>
                <a:lnTo>
                  <a:pt x="25789" y="127351"/>
                </a:lnTo>
                <a:lnTo>
                  <a:pt x="29575" y="130621"/>
                </a:lnTo>
                <a:lnTo>
                  <a:pt x="36322" y="134253"/>
                </a:lnTo>
                <a:lnTo>
                  <a:pt x="40407" y="135222"/>
                </a:lnTo>
                <a:lnTo>
                  <a:pt x="45036" y="135868"/>
                </a:lnTo>
                <a:lnTo>
                  <a:pt x="50027" y="136298"/>
                </a:lnTo>
                <a:lnTo>
                  <a:pt x="54306" y="136585"/>
                </a:lnTo>
                <a:lnTo>
                  <a:pt x="61601" y="136904"/>
                </a:lnTo>
                <a:lnTo>
                  <a:pt x="70595" y="136037"/>
                </a:lnTo>
                <a:lnTo>
                  <a:pt x="98368" y="132533"/>
                </a:lnTo>
                <a:lnTo>
                  <a:pt x="111299" y="130265"/>
                </a:lnTo>
                <a:lnTo>
                  <a:pt x="122777" y="127801"/>
                </a:lnTo>
                <a:lnTo>
                  <a:pt x="133286" y="125205"/>
                </a:lnTo>
                <a:lnTo>
                  <a:pt x="142198" y="123475"/>
                </a:lnTo>
                <a:lnTo>
                  <a:pt x="150044" y="122322"/>
                </a:lnTo>
                <a:lnTo>
                  <a:pt x="157178" y="121553"/>
                </a:lnTo>
                <a:lnTo>
                  <a:pt x="166698" y="119135"/>
                </a:lnTo>
                <a:lnTo>
                  <a:pt x="177807" y="115618"/>
                </a:lnTo>
                <a:lnTo>
                  <a:pt x="189976" y="111369"/>
                </a:lnTo>
                <a:lnTo>
                  <a:pt x="199993" y="107583"/>
                </a:lnTo>
                <a:lnTo>
                  <a:pt x="208576" y="104107"/>
                </a:lnTo>
                <a:lnTo>
                  <a:pt x="231458" y="9429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285"/>
          <p:cNvSpPr/>
          <p:nvPr/>
        </p:nvSpPr>
        <p:spPr>
          <a:xfrm>
            <a:off x="8301037" y="668655"/>
            <a:ext cx="154306" cy="42863"/>
          </a:xfrm>
          <a:custGeom>
            <a:avLst/>
            <a:gdLst/>
            <a:ahLst/>
            <a:cxnLst/>
            <a:rect l="0" t="0" r="0" b="0"/>
            <a:pathLst>
              <a:path w="154306" h="42863">
                <a:moveTo>
                  <a:pt x="0" y="42862"/>
                </a:moveTo>
                <a:lnTo>
                  <a:pt x="18204" y="33760"/>
                </a:lnTo>
                <a:lnTo>
                  <a:pt x="24519" y="31079"/>
                </a:lnTo>
                <a:lnTo>
                  <a:pt x="29680" y="29292"/>
                </a:lnTo>
                <a:lnTo>
                  <a:pt x="34075" y="28100"/>
                </a:lnTo>
                <a:lnTo>
                  <a:pt x="38909" y="26353"/>
                </a:lnTo>
                <a:lnTo>
                  <a:pt x="44037" y="24236"/>
                </a:lnTo>
                <a:lnTo>
                  <a:pt x="49361" y="21872"/>
                </a:lnTo>
                <a:lnTo>
                  <a:pt x="60356" y="16706"/>
                </a:lnTo>
                <a:lnTo>
                  <a:pt x="65955" y="13994"/>
                </a:lnTo>
                <a:lnTo>
                  <a:pt x="71592" y="12187"/>
                </a:lnTo>
                <a:lnTo>
                  <a:pt x="77257" y="10982"/>
                </a:lnTo>
                <a:lnTo>
                  <a:pt x="82936" y="10179"/>
                </a:lnTo>
                <a:lnTo>
                  <a:pt x="88629" y="9643"/>
                </a:lnTo>
                <a:lnTo>
                  <a:pt x="94328" y="9286"/>
                </a:lnTo>
                <a:lnTo>
                  <a:pt x="100033" y="9048"/>
                </a:lnTo>
                <a:lnTo>
                  <a:pt x="106693" y="7937"/>
                </a:lnTo>
                <a:lnTo>
                  <a:pt x="113991" y="6244"/>
                </a:lnTo>
                <a:lnTo>
                  <a:pt x="121714" y="4162"/>
                </a:lnTo>
                <a:lnTo>
                  <a:pt x="127815" y="2775"/>
                </a:lnTo>
                <a:lnTo>
                  <a:pt x="132836" y="1850"/>
                </a:lnTo>
                <a:lnTo>
                  <a:pt x="141911" y="548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286"/>
          <p:cNvSpPr/>
          <p:nvPr/>
        </p:nvSpPr>
        <p:spPr>
          <a:xfrm>
            <a:off x="8292496" y="668655"/>
            <a:ext cx="188564" cy="265520"/>
          </a:xfrm>
          <a:custGeom>
            <a:avLst/>
            <a:gdLst/>
            <a:ahLst/>
            <a:cxnLst/>
            <a:rect l="0" t="0" r="0" b="0"/>
            <a:pathLst>
              <a:path w="188564" h="265520">
                <a:moveTo>
                  <a:pt x="8541" y="0"/>
                </a:moveTo>
                <a:lnTo>
                  <a:pt x="1160" y="14761"/>
                </a:lnTo>
                <a:lnTo>
                  <a:pt x="498" y="18625"/>
                </a:lnTo>
                <a:lnTo>
                  <a:pt x="38" y="25736"/>
                </a:lnTo>
                <a:lnTo>
                  <a:pt x="0" y="29853"/>
                </a:lnTo>
                <a:lnTo>
                  <a:pt x="941" y="31332"/>
                </a:lnTo>
                <a:lnTo>
                  <a:pt x="2523" y="32318"/>
                </a:lnTo>
                <a:lnTo>
                  <a:pt x="4529" y="32975"/>
                </a:lnTo>
                <a:lnTo>
                  <a:pt x="5866" y="34366"/>
                </a:lnTo>
                <a:lnTo>
                  <a:pt x="6758" y="36245"/>
                </a:lnTo>
                <a:lnTo>
                  <a:pt x="7352" y="38451"/>
                </a:lnTo>
                <a:lnTo>
                  <a:pt x="10553" y="43441"/>
                </a:lnTo>
                <a:lnTo>
                  <a:pt x="12741" y="46106"/>
                </a:lnTo>
                <a:lnTo>
                  <a:pt x="14198" y="48835"/>
                </a:lnTo>
                <a:lnTo>
                  <a:pt x="15818" y="54406"/>
                </a:lnTo>
                <a:lnTo>
                  <a:pt x="19078" y="62598"/>
                </a:lnTo>
                <a:lnTo>
                  <a:pt x="21281" y="67449"/>
                </a:lnTo>
                <a:lnTo>
                  <a:pt x="23701" y="74494"/>
                </a:lnTo>
                <a:lnTo>
                  <a:pt x="26268" y="83000"/>
                </a:lnTo>
                <a:lnTo>
                  <a:pt x="28932" y="92480"/>
                </a:lnTo>
                <a:lnTo>
                  <a:pt x="30707" y="100706"/>
                </a:lnTo>
                <a:lnTo>
                  <a:pt x="31892" y="108095"/>
                </a:lnTo>
                <a:lnTo>
                  <a:pt x="32681" y="114925"/>
                </a:lnTo>
                <a:lnTo>
                  <a:pt x="33207" y="121384"/>
                </a:lnTo>
                <a:lnTo>
                  <a:pt x="33557" y="127595"/>
                </a:lnTo>
                <a:lnTo>
                  <a:pt x="33791" y="133641"/>
                </a:lnTo>
                <a:lnTo>
                  <a:pt x="34899" y="145291"/>
                </a:lnTo>
                <a:lnTo>
                  <a:pt x="40982" y="200961"/>
                </a:lnTo>
                <a:lnTo>
                  <a:pt x="41599" y="208268"/>
                </a:lnTo>
                <a:lnTo>
                  <a:pt x="42009" y="215046"/>
                </a:lnTo>
                <a:lnTo>
                  <a:pt x="42466" y="227655"/>
                </a:lnTo>
                <a:lnTo>
                  <a:pt x="42723" y="240914"/>
                </a:lnTo>
                <a:lnTo>
                  <a:pt x="42817" y="265405"/>
                </a:lnTo>
                <a:lnTo>
                  <a:pt x="42822" y="265519"/>
                </a:lnTo>
                <a:lnTo>
                  <a:pt x="42829" y="261129"/>
                </a:lnTo>
                <a:lnTo>
                  <a:pt x="41877" y="254096"/>
                </a:lnTo>
                <a:lnTo>
                  <a:pt x="36939" y="221655"/>
                </a:lnTo>
                <a:lnTo>
                  <a:pt x="36046" y="214445"/>
                </a:lnTo>
                <a:lnTo>
                  <a:pt x="35449" y="208685"/>
                </a:lnTo>
                <a:lnTo>
                  <a:pt x="35053" y="202941"/>
                </a:lnTo>
                <a:lnTo>
                  <a:pt x="34788" y="197206"/>
                </a:lnTo>
                <a:lnTo>
                  <a:pt x="34612" y="191478"/>
                </a:lnTo>
                <a:lnTo>
                  <a:pt x="33542" y="181945"/>
                </a:lnTo>
                <a:lnTo>
                  <a:pt x="29812" y="156112"/>
                </a:lnTo>
                <a:lnTo>
                  <a:pt x="27485" y="145032"/>
                </a:lnTo>
                <a:lnTo>
                  <a:pt x="24980" y="135740"/>
                </a:lnTo>
                <a:lnTo>
                  <a:pt x="22358" y="127641"/>
                </a:lnTo>
                <a:lnTo>
                  <a:pt x="20610" y="121289"/>
                </a:lnTo>
                <a:lnTo>
                  <a:pt x="19444" y="116101"/>
                </a:lnTo>
                <a:lnTo>
                  <a:pt x="18668" y="111691"/>
                </a:lnTo>
                <a:lnTo>
                  <a:pt x="18150" y="106845"/>
                </a:lnTo>
                <a:lnTo>
                  <a:pt x="17804" y="101710"/>
                </a:lnTo>
                <a:lnTo>
                  <a:pt x="17574" y="96382"/>
                </a:lnTo>
                <a:lnTo>
                  <a:pt x="16468" y="89019"/>
                </a:lnTo>
                <a:lnTo>
                  <a:pt x="14779" y="80301"/>
                </a:lnTo>
                <a:lnTo>
                  <a:pt x="12700" y="70679"/>
                </a:lnTo>
                <a:lnTo>
                  <a:pt x="11313" y="61407"/>
                </a:lnTo>
                <a:lnTo>
                  <a:pt x="10389" y="52368"/>
                </a:lnTo>
                <a:lnTo>
                  <a:pt x="9363" y="36609"/>
                </a:lnTo>
                <a:lnTo>
                  <a:pt x="8906" y="26431"/>
                </a:lnTo>
                <a:lnTo>
                  <a:pt x="9737" y="22383"/>
                </a:lnTo>
                <a:lnTo>
                  <a:pt x="13200" y="15345"/>
                </a:lnTo>
                <a:lnTo>
                  <a:pt x="17914" y="9042"/>
                </a:lnTo>
                <a:lnTo>
                  <a:pt x="20505" y="6028"/>
                </a:lnTo>
                <a:lnTo>
                  <a:pt x="24137" y="4019"/>
                </a:lnTo>
                <a:lnTo>
                  <a:pt x="28463" y="2679"/>
                </a:lnTo>
                <a:lnTo>
                  <a:pt x="33253" y="1786"/>
                </a:lnTo>
                <a:lnTo>
                  <a:pt x="42160" y="1190"/>
                </a:lnTo>
                <a:lnTo>
                  <a:pt x="53814" y="793"/>
                </a:lnTo>
                <a:lnTo>
                  <a:pt x="102628" y="104"/>
                </a:lnTo>
                <a:lnTo>
                  <a:pt x="18856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287"/>
          <p:cNvSpPr/>
          <p:nvPr/>
        </p:nvSpPr>
        <p:spPr>
          <a:xfrm>
            <a:off x="8275319" y="728662"/>
            <a:ext cx="317184" cy="85726"/>
          </a:xfrm>
          <a:custGeom>
            <a:avLst/>
            <a:gdLst/>
            <a:ahLst/>
            <a:cxnLst/>
            <a:rect l="0" t="0" r="0" b="0"/>
            <a:pathLst>
              <a:path w="317184" h="85726">
                <a:moveTo>
                  <a:pt x="0" y="85725"/>
                </a:moveTo>
                <a:lnTo>
                  <a:pt x="13654" y="76623"/>
                </a:lnTo>
                <a:lnTo>
                  <a:pt x="19580" y="72990"/>
                </a:lnTo>
                <a:lnTo>
                  <a:pt x="25436" y="69615"/>
                </a:lnTo>
                <a:lnTo>
                  <a:pt x="31246" y="66412"/>
                </a:lnTo>
                <a:lnTo>
                  <a:pt x="42737" y="63325"/>
                </a:lnTo>
                <a:lnTo>
                  <a:pt x="58020" y="60314"/>
                </a:lnTo>
                <a:lnTo>
                  <a:pt x="75827" y="57354"/>
                </a:lnTo>
                <a:lnTo>
                  <a:pt x="94367" y="53476"/>
                </a:lnTo>
                <a:lnTo>
                  <a:pt x="113393" y="48986"/>
                </a:lnTo>
                <a:lnTo>
                  <a:pt x="148505" y="39869"/>
                </a:lnTo>
                <a:lnTo>
                  <a:pt x="173635" y="32642"/>
                </a:lnTo>
                <a:lnTo>
                  <a:pt x="186242" y="29381"/>
                </a:lnTo>
                <a:lnTo>
                  <a:pt x="212949" y="23218"/>
                </a:lnTo>
                <a:lnTo>
                  <a:pt x="254761" y="14394"/>
                </a:lnTo>
                <a:lnTo>
                  <a:pt x="266996" y="11501"/>
                </a:lnTo>
                <a:lnTo>
                  <a:pt x="278010" y="8620"/>
                </a:lnTo>
                <a:lnTo>
                  <a:pt x="288210" y="5747"/>
                </a:lnTo>
                <a:lnTo>
                  <a:pt x="295964" y="3831"/>
                </a:lnTo>
                <a:lnTo>
                  <a:pt x="302084" y="2554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288"/>
          <p:cNvSpPr/>
          <p:nvPr/>
        </p:nvSpPr>
        <p:spPr>
          <a:xfrm>
            <a:off x="1248296" y="1011555"/>
            <a:ext cx="836982" cy="846075"/>
          </a:xfrm>
          <a:custGeom>
            <a:avLst/>
            <a:gdLst/>
            <a:ahLst/>
            <a:cxnLst/>
            <a:rect l="0" t="0" r="0" b="0"/>
            <a:pathLst>
              <a:path w="836982" h="846075">
                <a:moveTo>
                  <a:pt x="803388" y="0"/>
                </a:moveTo>
                <a:lnTo>
                  <a:pt x="777953" y="16110"/>
                </a:lnTo>
                <a:lnTo>
                  <a:pt x="766366" y="23352"/>
                </a:lnTo>
                <a:lnTo>
                  <a:pt x="738326" y="46064"/>
                </a:lnTo>
                <a:lnTo>
                  <a:pt x="717322" y="61430"/>
                </a:lnTo>
                <a:lnTo>
                  <a:pt x="692112" y="77785"/>
                </a:lnTo>
                <a:lnTo>
                  <a:pt x="673959" y="90909"/>
                </a:lnTo>
                <a:lnTo>
                  <a:pt x="628389" y="125811"/>
                </a:lnTo>
                <a:lnTo>
                  <a:pt x="571938" y="170098"/>
                </a:lnTo>
                <a:lnTo>
                  <a:pt x="555743" y="183883"/>
                </a:lnTo>
                <a:lnTo>
                  <a:pt x="540184" y="197836"/>
                </a:lnTo>
                <a:lnTo>
                  <a:pt x="525049" y="211901"/>
                </a:lnTo>
                <a:lnTo>
                  <a:pt x="509244" y="225087"/>
                </a:lnTo>
                <a:lnTo>
                  <a:pt x="492992" y="237688"/>
                </a:lnTo>
                <a:lnTo>
                  <a:pt x="476442" y="249898"/>
                </a:lnTo>
                <a:lnTo>
                  <a:pt x="460647" y="262801"/>
                </a:lnTo>
                <a:lnTo>
                  <a:pt x="445354" y="276166"/>
                </a:lnTo>
                <a:lnTo>
                  <a:pt x="430396" y="289838"/>
                </a:lnTo>
                <a:lnTo>
                  <a:pt x="401077" y="317729"/>
                </a:lnTo>
                <a:lnTo>
                  <a:pt x="282300" y="435430"/>
                </a:lnTo>
                <a:lnTo>
                  <a:pt x="261686" y="456974"/>
                </a:lnTo>
                <a:lnTo>
                  <a:pt x="223542" y="498692"/>
                </a:lnTo>
                <a:lnTo>
                  <a:pt x="208227" y="516294"/>
                </a:lnTo>
                <a:lnTo>
                  <a:pt x="195159" y="531838"/>
                </a:lnTo>
                <a:lnTo>
                  <a:pt x="183589" y="546011"/>
                </a:lnTo>
                <a:lnTo>
                  <a:pt x="165655" y="569379"/>
                </a:lnTo>
                <a:lnTo>
                  <a:pt x="151334" y="589290"/>
                </a:lnTo>
                <a:lnTo>
                  <a:pt x="132561" y="615611"/>
                </a:lnTo>
                <a:lnTo>
                  <a:pt x="114934" y="636851"/>
                </a:lnTo>
                <a:lnTo>
                  <a:pt x="98599" y="659867"/>
                </a:lnTo>
                <a:lnTo>
                  <a:pt x="84063" y="682653"/>
                </a:lnTo>
                <a:lnTo>
                  <a:pt x="67892" y="701067"/>
                </a:lnTo>
                <a:lnTo>
                  <a:pt x="68265" y="701693"/>
                </a:lnTo>
                <a:lnTo>
                  <a:pt x="69466" y="702110"/>
                </a:lnTo>
                <a:lnTo>
                  <a:pt x="71219" y="702388"/>
                </a:lnTo>
                <a:lnTo>
                  <a:pt x="73341" y="701621"/>
                </a:lnTo>
                <a:lnTo>
                  <a:pt x="78238" y="698229"/>
                </a:lnTo>
                <a:lnTo>
                  <a:pt x="83589" y="691006"/>
                </a:lnTo>
                <a:lnTo>
                  <a:pt x="102117" y="666070"/>
                </a:lnTo>
                <a:lnTo>
                  <a:pt x="123095" y="640836"/>
                </a:lnTo>
                <a:lnTo>
                  <a:pt x="151922" y="608659"/>
                </a:lnTo>
                <a:lnTo>
                  <a:pt x="173171" y="583252"/>
                </a:lnTo>
                <a:lnTo>
                  <a:pt x="197854" y="558626"/>
                </a:lnTo>
                <a:lnTo>
                  <a:pt x="211104" y="546724"/>
                </a:lnTo>
                <a:lnTo>
                  <a:pt x="238526" y="520801"/>
                </a:lnTo>
                <a:lnTo>
                  <a:pt x="294936" y="465353"/>
                </a:lnTo>
                <a:lnTo>
                  <a:pt x="310115" y="451205"/>
                </a:lnTo>
                <a:lnTo>
                  <a:pt x="342221" y="422785"/>
                </a:lnTo>
                <a:lnTo>
                  <a:pt x="392426" y="380010"/>
                </a:lnTo>
                <a:lnTo>
                  <a:pt x="441669" y="341296"/>
                </a:lnTo>
                <a:lnTo>
                  <a:pt x="495939" y="299324"/>
                </a:lnTo>
                <a:lnTo>
                  <a:pt x="539109" y="264795"/>
                </a:lnTo>
                <a:lnTo>
                  <a:pt x="564337" y="247015"/>
                </a:lnTo>
                <a:lnTo>
                  <a:pt x="592586" y="228494"/>
                </a:lnTo>
                <a:lnTo>
                  <a:pt x="622848" y="209479"/>
                </a:lnTo>
                <a:lnTo>
                  <a:pt x="679333" y="175652"/>
                </a:lnTo>
                <a:lnTo>
                  <a:pt x="728250" y="147600"/>
                </a:lnTo>
                <a:lnTo>
                  <a:pt x="762691" y="128782"/>
                </a:lnTo>
                <a:lnTo>
                  <a:pt x="794399" y="112029"/>
                </a:lnTo>
                <a:lnTo>
                  <a:pt x="809236" y="106940"/>
                </a:lnTo>
                <a:lnTo>
                  <a:pt x="829732" y="103674"/>
                </a:lnTo>
                <a:lnTo>
                  <a:pt x="832381" y="104358"/>
                </a:lnTo>
                <a:lnTo>
                  <a:pt x="834147" y="105767"/>
                </a:lnTo>
                <a:lnTo>
                  <a:pt x="835324" y="107659"/>
                </a:lnTo>
                <a:lnTo>
                  <a:pt x="836632" y="112301"/>
                </a:lnTo>
                <a:lnTo>
                  <a:pt x="836981" y="114872"/>
                </a:lnTo>
                <a:lnTo>
                  <a:pt x="834828" y="122809"/>
                </a:lnTo>
                <a:lnTo>
                  <a:pt x="829744" y="133639"/>
                </a:lnTo>
                <a:lnTo>
                  <a:pt x="814267" y="156754"/>
                </a:lnTo>
                <a:lnTo>
                  <a:pt x="796476" y="176666"/>
                </a:lnTo>
                <a:lnTo>
                  <a:pt x="742285" y="232050"/>
                </a:lnTo>
                <a:lnTo>
                  <a:pt x="722648" y="250902"/>
                </a:lnTo>
                <a:lnTo>
                  <a:pt x="703842" y="268233"/>
                </a:lnTo>
                <a:lnTo>
                  <a:pt x="685589" y="284549"/>
                </a:lnTo>
                <a:lnTo>
                  <a:pt x="650068" y="317919"/>
                </a:lnTo>
                <a:lnTo>
                  <a:pt x="563488" y="403004"/>
                </a:lnTo>
                <a:lnTo>
                  <a:pt x="430754" y="535520"/>
                </a:lnTo>
                <a:lnTo>
                  <a:pt x="141671" y="833098"/>
                </a:lnTo>
                <a:lnTo>
                  <a:pt x="141263" y="833528"/>
                </a:lnTo>
                <a:lnTo>
                  <a:pt x="141944" y="832863"/>
                </a:lnTo>
                <a:lnTo>
                  <a:pt x="142398" y="831467"/>
                </a:lnTo>
                <a:lnTo>
                  <a:pt x="142902" y="827375"/>
                </a:lnTo>
                <a:lnTo>
                  <a:pt x="152288" y="810615"/>
                </a:lnTo>
                <a:lnTo>
                  <a:pt x="164443" y="798106"/>
                </a:lnTo>
                <a:lnTo>
                  <a:pt x="179370" y="784291"/>
                </a:lnTo>
                <a:lnTo>
                  <a:pt x="195530" y="765451"/>
                </a:lnTo>
                <a:lnTo>
                  <a:pt x="211459" y="748425"/>
                </a:lnTo>
                <a:lnTo>
                  <a:pt x="257099" y="701568"/>
                </a:lnTo>
                <a:lnTo>
                  <a:pt x="309768" y="650898"/>
                </a:lnTo>
                <a:lnTo>
                  <a:pt x="337148" y="625384"/>
                </a:lnTo>
                <a:lnTo>
                  <a:pt x="365879" y="599803"/>
                </a:lnTo>
                <a:lnTo>
                  <a:pt x="425742" y="548519"/>
                </a:lnTo>
                <a:lnTo>
                  <a:pt x="455422" y="524746"/>
                </a:lnTo>
                <a:lnTo>
                  <a:pt x="484733" y="502231"/>
                </a:lnTo>
                <a:lnTo>
                  <a:pt x="513799" y="480553"/>
                </a:lnTo>
                <a:lnTo>
                  <a:pt x="536986" y="462291"/>
                </a:lnTo>
                <a:lnTo>
                  <a:pt x="556255" y="446306"/>
                </a:lnTo>
                <a:lnTo>
                  <a:pt x="572910" y="431840"/>
                </a:lnTo>
                <a:lnTo>
                  <a:pt x="587824" y="419338"/>
                </a:lnTo>
                <a:lnTo>
                  <a:pt x="614554" y="397827"/>
                </a:lnTo>
                <a:lnTo>
                  <a:pt x="639135" y="381282"/>
                </a:lnTo>
                <a:lnTo>
                  <a:pt x="662759" y="367578"/>
                </a:lnTo>
                <a:lnTo>
                  <a:pt x="685959" y="355138"/>
                </a:lnTo>
                <a:lnTo>
                  <a:pt x="706430" y="345799"/>
                </a:lnTo>
                <a:lnTo>
                  <a:pt x="731480" y="335186"/>
                </a:lnTo>
                <a:lnTo>
                  <a:pt x="748427" y="326009"/>
                </a:lnTo>
                <a:lnTo>
                  <a:pt x="752460" y="323067"/>
                </a:lnTo>
                <a:lnTo>
                  <a:pt x="756101" y="322058"/>
                </a:lnTo>
                <a:lnTo>
                  <a:pt x="759481" y="322337"/>
                </a:lnTo>
                <a:lnTo>
                  <a:pt x="762687" y="323476"/>
                </a:lnTo>
                <a:lnTo>
                  <a:pt x="768789" y="327282"/>
                </a:lnTo>
                <a:lnTo>
                  <a:pt x="771750" y="329630"/>
                </a:lnTo>
                <a:lnTo>
                  <a:pt x="772771" y="332148"/>
                </a:lnTo>
                <a:lnTo>
                  <a:pt x="772499" y="334780"/>
                </a:lnTo>
                <a:lnTo>
                  <a:pt x="771365" y="337486"/>
                </a:lnTo>
                <a:lnTo>
                  <a:pt x="752815" y="363458"/>
                </a:lnTo>
                <a:lnTo>
                  <a:pt x="732524" y="386773"/>
                </a:lnTo>
                <a:lnTo>
                  <a:pt x="690211" y="429983"/>
                </a:lnTo>
                <a:lnTo>
                  <a:pt x="670787" y="448580"/>
                </a:lnTo>
                <a:lnTo>
                  <a:pt x="626344" y="489564"/>
                </a:lnTo>
                <a:lnTo>
                  <a:pt x="588177" y="523019"/>
                </a:lnTo>
                <a:lnTo>
                  <a:pt x="571332" y="537274"/>
                </a:lnTo>
                <a:lnTo>
                  <a:pt x="461527" y="633256"/>
                </a:lnTo>
                <a:lnTo>
                  <a:pt x="444036" y="647913"/>
                </a:lnTo>
                <a:lnTo>
                  <a:pt x="428565" y="661494"/>
                </a:lnTo>
                <a:lnTo>
                  <a:pt x="401215" y="686745"/>
                </a:lnTo>
                <a:lnTo>
                  <a:pt x="376360" y="708127"/>
                </a:lnTo>
                <a:lnTo>
                  <a:pt x="352613" y="728108"/>
                </a:lnTo>
                <a:lnTo>
                  <a:pt x="329359" y="749688"/>
                </a:lnTo>
                <a:lnTo>
                  <a:pt x="299398" y="778707"/>
                </a:lnTo>
                <a:lnTo>
                  <a:pt x="281260" y="794084"/>
                </a:lnTo>
                <a:lnTo>
                  <a:pt x="261769" y="808221"/>
                </a:lnTo>
                <a:lnTo>
                  <a:pt x="237231" y="824029"/>
                </a:lnTo>
                <a:lnTo>
                  <a:pt x="218070" y="835500"/>
                </a:lnTo>
                <a:lnTo>
                  <a:pt x="199114" y="844773"/>
                </a:lnTo>
                <a:lnTo>
                  <a:pt x="194798" y="846074"/>
                </a:lnTo>
                <a:lnTo>
                  <a:pt x="191922" y="845989"/>
                </a:lnTo>
                <a:lnTo>
                  <a:pt x="190004" y="844980"/>
                </a:lnTo>
                <a:lnTo>
                  <a:pt x="188725" y="843355"/>
                </a:lnTo>
                <a:lnTo>
                  <a:pt x="188826" y="840367"/>
                </a:lnTo>
                <a:lnTo>
                  <a:pt x="191477" y="831966"/>
                </a:lnTo>
                <a:lnTo>
                  <a:pt x="203450" y="814262"/>
                </a:lnTo>
                <a:lnTo>
                  <a:pt x="223377" y="789567"/>
                </a:lnTo>
                <a:lnTo>
                  <a:pt x="236691" y="774980"/>
                </a:lnTo>
                <a:lnTo>
                  <a:pt x="275116" y="734766"/>
                </a:lnTo>
                <a:lnTo>
                  <a:pt x="295233" y="713277"/>
                </a:lnTo>
                <a:lnTo>
                  <a:pt x="313699" y="691027"/>
                </a:lnTo>
                <a:lnTo>
                  <a:pt x="333971" y="668438"/>
                </a:lnTo>
                <a:lnTo>
                  <a:pt x="355681" y="645698"/>
                </a:lnTo>
                <a:lnTo>
                  <a:pt x="378030" y="622892"/>
                </a:lnTo>
                <a:lnTo>
                  <a:pt x="403203" y="602596"/>
                </a:lnTo>
                <a:lnTo>
                  <a:pt x="429313" y="583097"/>
                </a:lnTo>
                <a:lnTo>
                  <a:pt x="479660" y="539536"/>
                </a:lnTo>
                <a:lnTo>
                  <a:pt x="535184" y="494242"/>
                </a:lnTo>
                <a:lnTo>
                  <a:pt x="667659" y="393404"/>
                </a:lnTo>
                <a:lnTo>
                  <a:pt x="693534" y="372014"/>
                </a:lnTo>
                <a:lnTo>
                  <a:pt x="714559" y="354887"/>
                </a:lnTo>
                <a:lnTo>
                  <a:pt x="733429" y="344100"/>
                </a:lnTo>
                <a:lnTo>
                  <a:pt x="751340" y="333590"/>
                </a:lnTo>
                <a:lnTo>
                  <a:pt x="774949" y="319504"/>
                </a:lnTo>
                <a:lnTo>
                  <a:pt x="781572" y="315872"/>
                </a:lnTo>
                <a:lnTo>
                  <a:pt x="785986" y="312499"/>
                </a:lnTo>
                <a:lnTo>
                  <a:pt x="788930" y="309297"/>
                </a:lnTo>
                <a:lnTo>
                  <a:pt x="793653" y="301866"/>
                </a:lnTo>
                <a:lnTo>
                  <a:pt x="794041" y="302209"/>
                </a:lnTo>
                <a:lnTo>
                  <a:pt x="794471" y="305130"/>
                </a:lnTo>
                <a:lnTo>
                  <a:pt x="793634" y="307242"/>
                </a:lnTo>
                <a:lnTo>
                  <a:pt x="790163" y="312129"/>
                </a:lnTo>
                <a:lnTo>
                  <a:pt x="787904" y="313814"/>
                </a:lnTo>
                <a:lnTo>
                  <a:pt x="777316" y="319042"/>
                </a:lnTo>
                <a:lnTo>
                  <a:pt x="753224" y="335513"/>
                </a:lnTo>
                <a:lnTo>
                  <a:pt x="724511" y="353117"/>
                </a:lnTo>
                <a:lnTo>
                  <a:pt x="691605" y="374657"/>
                </a:lnTo>
                <a:lnTo>
                  <a:pt x="672110" y="388447"/>
                </a:lnTo>
                <a:lnTo>
                  <a:pt x="651697" y="403148"/>
                </a:lnTo>
                <a:lnTo>
                  <a:pt x="633100" y="416031"/>
                </a:lnTo>
                <a:lnTo>
                  <a:pt x="583811" y="452198"/>
                </a:lnTo>
                <a:lnTo>
                  <a:pt x="495855" y="519606"/>
                </a:lnTo>
                <a:lnTo>
                  <a:pt x="460332" y="547483"/>
                </a:lnTo>
                <a:lnTo>
                  <a:pt x="368050" y="616454"/>
                </a:lnTo>
                <a:lnTo>
                  <a:pt x="304829" y="662289"/>
                </a:lnTo>
                <a:lnTo>
                  <a:pt x="283991" y="675350"/>
                </a:lnTo>
                <a:lnTo>
                  <a:pt x="273461" y="680203"/>
                </a:lnTo>
                <a:lnTo>
                  <a:pt x="271986" y="680164"/>
                </a:lnTo>
                <a:lnTo>
                  <a:pt x="271955" y="679185"/>
                </a:lnTo>
                <a:lnTo>
                  <a:pt x="285564" y="659604"/>
                </a:lnTo>
                <a:lnTo>
                  <a:pt x="307694" y="634223"/>
                </a:lnTo>
                <a:lnTo>
                  <a:pt x="321478" y="620935"/>
                </a:lnTo>
                <a:lnTo>
                  <a:pt x="433892" y="518708"/>
                </a:lnTo>
                <a:lnTo>
                  <a:pt x="464665" y="492490"/>
                </a:lnTo>
                <a:lnTo>
                  <a:pt x="534417" y="435419"/>
                </a:lnTo>
                <a:lnTo>
                  <a:pt x="563114" y="413152"/>
                </a:lnTo>
                <a:lnTo>
                  <a:pt x="587008" y="395449"/>
                </a:lnTo>
                <a:lnTo>
                  <a:pt x="629114" y="365303"/>
                </a:lnTo>
                <a:lnTo>
                  <a:pt x="705535" y="309542"/>
                </a:lnTo>
                <a:lnTo>
                  <a:pt x="731323" y="291879"/>
                </a:lnTo>
                <a:lnTo>
                  <a:pt x="768807" y="267775"/>
                </a:lnTo>
                <a:lnTo>
                  <a:pt x="782621" y="257758"/>
                </a:lnTo>
                <a:lnTo>
                  <a:pt x="786686" y="253754"/>
                </a:lnTo>
                <a:lnTo>
                  <a:pt x="789396" y="250132"/>
                </a:lnTo>
                <a:lnTo>
                  <a:pt x="791203" y="246764"/>
                </a:lnTo>
                <a:lnTo>
                  <a:pt x="792407" y="245472"/>
                </a:lnTo>
                <a:lnTo>
                  <a:pt x="793210" y="245563"/>
                </a:lnTo>
                <a:lnTo>
                  <a:pt x="793745" y="246576"/>
                </a:lnTo>
                <a:lnTo>
                  <a:pt x="791800" y="252782"/>
                </a:lnTo>
                <a:lnTo>
                  <a:pt x="789948" y="257103"/>
                </a:lnTo>
                <a:lnTo>
                  <a:pt x="777730" y="266985"/>
                </a:lnTo>
                <a:lnTo>
                  <a:pt x="753885" y="282490"/>
                </a:lnTo>
                <a:lnTo>
                  <a:pt x="711537" y="311606"/>
                </a:lnTo>
                <a:lnTo>
                  <a:pt x="689766" y="325847"/>
                </a:lnTo>
                <a:lnTo>
                  <a:pt x="647797" y="351831"/>
                </a:lnTo>
                <a:lnTo>
                  <a:pt x="627271" y="365999"/>
                </a:lnTo>
                <a:lnTo>
                  <a:pt x="606920" y="381159"/>
                </a:lnTo>
                <a:lnTo>
                  <a:pt x="543880" y="429801"/>
                </a:lnTo>
                <a:lnTo>
                  <a:pt x="521798" y="446554"/>
                </a:lnTo>
                <a:lnTo>
                  <a:pt x="487074" y="470105"/>
                </a:lnTo>
                <a:lnTo>
                  <a:pt x="357876" y="552887"/>
                </a:lnTo>
                <a:lnTo>
                  <a:pt x="303758" y="586722"/>
                </a:lnTo>
                <a:lnTo>
                  <a:pt x="286469" y="596888"/>
                </a:lnTo>
                <a:lnTo>
                  <a:pt x="264719" y="608183"/>
                </a:lnTo>
                <a:lnTo>
                  <a:pt x="258538" y="610243"/>
                </a:lnTo>
                <a:lnTo>
                  <a:pt x="254417" y="610663"/>
                </a:lnTo>
                <a:lnTo>
                  <a:pt x="251670" y="609991"/>
                </a:lnTo>
                <a:lnTo>
                  <a:pt x="250791" y="607638"/>
                </a:lnTo>
                <a:lnTo>
                  <a:pt x="251158" y="604164"/>
                </a:lnTo>
                <a:lnTo>
                  <a:pt x="252355" y="599944"/>
                </a:lnTo>
                <a:lnTo>
                  <a:pt x="258764" y="590174"/>
                </a:lnTo>
                <a:lnTo>
                  <a:pt x="275623" y="568884"/>
                </a:lnTo>
                <a:lnTo>
                  <a:pt x="291649" y="550017"/>
                </a:lnTo>
                <a:lnTo>
                  <a:pt x="311471" y="532107"/>
                </a:lnTo>
                <a:lnTo>
                  <a:pt x="335521" y="512082"/>
                </a:lnTo>
                <a:lnTo>
                  <a:pt x="361132" y="491434"/>
                </a:lnTo>
                <a:lnTo>
                  <a:pt x="385215" y="472732"/>
                </a:lnTo>
                <a:lnTo>
                  <a:pt x="411159" y="457436"/>
                </a:lnTo>
                <a:lnTo>
                  <a:pt x="436659" y="444287"/>
                </a:lnTo>
                <a:lnTo>
                  <a:pt x="457518" y="432093"/>
                </a:lnTo>
                <a:lnTo>
                  <a:pt x="473773" y="425404"/>
                </a:lnTo>
                <a:lnTo>
                  <a:pt x="495180" y="421109"/>
                </a:lnTo>
                <a:lnTo>
                  <a:pt x="496951" y="421709"/>
                </a:lnTo>
                <a:lnTo>
                  <a:pt x="497180" y="423062"/>
                </a:lnTo>
                <a:lnTo>
                  <a:pt x="496379" y="424916"/>
                </a:lnTo>
                <a:lnTo>
                  <a:pt x="473610" y="449376"/>
                </a:lnTo>
                <a:lnTo>
                  <a:pt x="454573" y="468645"/>
                </a:lnTo>
                <a:lnTo>
                  <a:pt x="442257" y="479117"/>
                </a:lnTo>
                <a:lnTo>
                  <a:pt x="428332" y="489909"/>
                </a:lnTo>
                <a:lnTo>
                  <a:pt x="413333" y="500913"/>
                </a:lnTo>
                <a:lnTo>
                  <a:pt x="396667" y="513965"/>
                </a:lnTo>
                <a:lnTo>
                  <a:pt x="270591" y="615334"/>
                </a:lnTo>
                <a:lnTo>
                  <a:pt x="243403" y="635965"/>
                </a:lnTo>
                <a:lnTo>
                  <a:pt x="220515" y="652577"/>
                </a:lnTo>
                <a:lnTo>
                  <a:pt x="200493" y="666509"/>
                </a:lnTo>
                <a:lnTo>
                  <a:pt x="165548" y="689608"/>
                </a:lnTo>
                <a:lnTo>
                  <a:pt x="149561" y="699769"/>
                </a:lnTo>
                <a:lnTo>
                  <a:pt x="131799" y="708518"/>
                </a:lnTo>
                <a:lnTo>
                  <a:pt x="127062" y="709518"/>
                </a:lnTo>
                <a:lnTo>
                  <a:pt x="124857" y="708279"/>
                </a:lnTo>
                <a:lnTo>
                  <a:pt x="124339" y="705548"/>
                </a:lnTo>
                <a:lnTo>
                  <a:pt x="124946" y="701823"/>
                </a:lnTo>
                <a:lnTo>
                  <a:pt x="133241" y="690064"/>
                </a:lnTo>
                <a:lnTo>
                  <a:pt x="154073" y="668645"/>
                </a:lnTo>
                <a:lnTo>
                  <a:pt x="198256" y="627375"/>
                </a:lnTo>
                <a:lnTo>
                  <a:pt x="220897" y="607797"/>
                </a:lnTo>
                <a:lnTo>
                  <a:pt x="242658" y="589983"/>
                </a:lnTo>
                <a:lnTo>
                  <a:pt x="263833" y="573344"/>
                </a:lnTo>
                <a:lnTo>
                  <a:pt x="305141" y="542157"/>
                </a:lnTo>
                <a:lnTo>
                  <a:pt x="325491" y="527173"/>
                </a:lnTo>
                <a:lnTo>
                  <a:pt x="352393" y="510516"/>
                </a:lnTo>
                <a:lnTo>
                  <a:pt x="383662" y="492744"/>
                </a:lnTo>
                <a:lnTo>
                  <a:pt x="506908" y="425415"/>
                </a:lnTo>
                <a:lnTo>
                  <a:pt x="526677" y="416007"/>
                </a:lnTo>
                <a:lnTo>
                  <a:pt x="551183" y="408094"/>
                </a:lnTo>
                <a:lnTo>
                  <a:pt x="556194" y="407318"/>
                </a:lnTo>
                <a:lnTo>
                  <a:pt x="557630" y="407753"/>
                </a:lnTo>
                <a:lnTo>
                  <a:pt x="539568" y="426581"/>
                </a:lnTo>
                <a:lnTo>
                  <a:pt x="521987" y="444227"/>
                </a:lnTo>
                <a:lnTo>
                  <a:pt x="496394" y="467309"/>
                </a:lnTo>
                <a:lnTo>
                  <a:pt x="481568" y="480132"/>
                </a:lnTo>
                <a:lnTo>
                  <a:pt x="396990" y="548238"/>
                </a:lnTo>
                <a:lnTo>
                  <a:pt x="369578" y="569326"/>
                </a:lnTo>
                <a:lnTo>
                  <a:pt x="323881" y="602919"/>
                </a:lnTo>
                <a:lnTo>
                  <a:pt x="304647" y="615306"/>
                </a:lnTo>
                <a:lnTo>
                  <a:pt x="287062" y="625469"/>
                </a:lnTo>
                <a:lnTo>
                  <a:pt x="238271" y="650916"/>
                </a:lnTo>
                <a:lnTo>
                  <a:pt x="221185" y="657366"/>
                </a:lnTo>
                <a:lnTo>
                  <a:pt x="218086" y="655414"/>
                </a:lnTo>
                <a:lnTo>
                  <a:pt x="216019" y="651255"/>
                </a:lnTo>
                <a:lnTo>
                  <a:pt x="214641" y="645625"/>
                </a:lnTo>
                <a:lnTo>
                  <a:pt x="215628" y="638061"/>
                </a:lnTo>
                <a:lnTo>
                  <a:pt x="221804" y="619498"/>
                </a:lnTo>
                <a:lnTo>
                  <a:pt x="238519" y="596007"/>
                </a:lnTo>
                <a:lnTo>
                  <a:pt x="292606" y="533020"/>
                </a:lnTo>
                <a:lnTo>
                  <a:pt x="309514" y="514414"/>
                </a:lnTo>
                <a:lnTo>
                  <a:pt x="346081" y="475961"/>
                </a:lnTo>
                <a:lnTo>
                  <a:pt x="366119" y="456372"/>
                </a:lnTo>
                <a:lnTo>
                  <a:pt x="408704" y="416827"/>
                </a:lnTo>
                <a:lnTo>
                  <a:pt x="431680" y="397899"/>
                </a:lnTo>
                <a:lnTo>
                  <a:pt x="455571" y="379566"/>
                </a:lnTo>
                <a:lnTo>
                  <a:pt x="550957" y="309079"/>
                </a:lnTo>
                <a:lnTo>
                  <a:pt x="574141" y="292730"/>
                </a:lnTo>
                <a:lnTo>
                  <a:pt x="733780" y="186400"/>
                </a:lnTo>
                <a:lnTo>
                  <a:pt x="752220" y="174749"/>
                </a:lnTo>
                <a:lnTo>
                  <a:pt x="790490" y="151643"/>
                </a:lnTo>
                <a:lnTo>
                  <a:pt x="805267" y="142053"/>
                </a:lnTo>
                <a:lnTo>
                  <a:pt x="826766" y="126317"/>
                </a:lnTo>
                <a:lnTo>
                  <a:pt x="830403" y="122311"/>
                </a:lnTo>
                <a:lnTo>
                  <a:pt x="829971" y="120593"/>
                </a:lnTo>
                <a:lnTo>
                  <a:pt x="826825" y="120400"/>
                </a:lnTo>
                <a:lnTo>
                  <a:pt x="808745" y="124680"/>
                </a:lnTo>
                <a:lnTo>
                  <a:pt x="788862" y="136460"/>
                </a:lnTo>
                <a:lnTo>
                  <a:pt x="670309" y="212868"/>
                </a:lnTo>
                <a:lnTo>
                  <a:pt x="646088" y="227637"/>
                </a:lnTo>
                <a:lnTo>
                  <a:pt x="623274" y="243198"/>
                </a:lnTo>
                <a:lnTo>
                  <a:pt x="601397" y="259287"/>
                </a:lnTo>
                <a:lnTo>
                  <a:pt x="560262" y="291451"/>
                </a:lnTo>
                <a:lnTo>
                  <a:pt x="522930" y="321621"/>
                </a:lnTo>
                <a:lnTo>
                  <a:pt x="437926" y="392686"/>
                </a:lnTo>
                <a:lnTo>
                  <a:pt x="374896" y="447577"/>
                </a:lnTo>
                <a:lnTo>
                  <a:pt x="343419" y="475550"/>
                </a:lnTo>
                <a:lnTo>
                  <a:pt x="290665" y="524410"/>
                </a:lnTo>
                <a:lnTo>
                  <a:pt x="267263" y="546774"/>
                </a:lnTo>
                <a:lnTo>
                  <a:pt x="247851" y="566446"/>
                </a:lnTo>
                <a:lnTo>
                  <a:pt x="231101" y="584323"/>
                </a:lnTo>
                <a:lnTo>
                  <a:pt x="208043" y="610219"/>
                </a:lnTo>
                <a:lnTo>
                  <a:pt x="204562" y="614457"/>
                </a:lnTo>
                <a:lnTo>
                  <a:pt x="204146" y="615378"/>
                </a:lnTo>
                <a:lnTo>
                  <a:pt x="224613" y="589002"/>
                </a:lnTo>
                <a:lnTo>
                  <a:pt x="241355" y="572293"/>
                </a:lnTo>
                <a:lnTo>
                  <a:pt x="276603" y="541466"/>
                </a:lnTo>
                <a:lnTo>
                  <a:pt x="300022" y="519417"/>
                </a:lnTo>
                <a:lnTo>
                  <a:pt x="325670" y="499456"/>
                </a:lnTo>
                <a:lnTo>
                  <a:pt x="339177" y="490133"/>
                </a:lnTo>
                <a:lnTo>
                  <a:pt x="379585" y="464534"/>
                </a:lnTo>
                <a:lnTo>
                  <a:pt x="403695" y="449707"/>
                </a:lnTo>
                <a:lnTo>
                  <a:pt x="425484" y="437917"/>
                </a:lnTo>
                <a:lnTo>
                  <a:pt x="445725" y="428152"/>
                </a:lnTo>
                <a:lnTo>
                  <a:pt x="491357" y="407847"/>
                </a:lnTo>
                <a:lnTo>
                  <a:pt x="501070" y="403343"/>
                </a:lnTo>
                <a:lnTo>
                  <a:pt x="508498" y="401293"/>
                </a:lnTo>
                <a:lnTo>
                  <a:pt x="514402" y="400878"/>
                </a:lnTo>
                <a:lnTo>
                  <a:pt x="519291" y="401554"/>
                </a:lnTo>
                <a:lnTo>
                  <a:pt x="522550" y="402958"/>
                </a:lnTo>
                <a:lnTo>
                  <a:pt x="524723" y="404846"/>
                </a:lnTo>
                <a:lnTo>
                  <a:pt x="526171" y="407057"/>
                </a:lnTo>
                <a:lnTo>
                  <a:pt x="525232" y="410436"/>
                </a:lnTo>
                <a:lnTo>
                  <a:pt x="510037" y="432087"/>
                </a:lnTo>
                <a:lnTo>
                  <a:pt x="489139" y="457908"/>
                </a:lnTo>
                <a:lnTo>
                  <a:pt x="468460" y="479739"/>
                </a:lnTo>
                <a:lnTo>
                  <a:pt x="443394" y="505317"/>
                </a:lnTo>
                <a:lnTo>
                  <a:pt x="424327" y="522616"/>
                </a:lnTo>
                <a:lnTo>
                  <a:pt x="353148" y="584109"/>
                </a:lnTo>
                <a:lnTo>
                  <a:pt x="315944" y="618379"/>
                </a:lnTo>
                <a:lnTo>
                  <a:pt x="236368" y="696303"/>
                </a:lnTo>
                <a:lnTo>
                  <a:pt x="212015" y="721377"/>
                </a:lnTo>
                <a:lnTo>
                  <a:pt x="191017" y="743808"/>
                </a:lnTo>
                <a:lnTo>
                  <a:pt x="154986" y="783018"/>
                </a:lnTo>
                <a:lnTo>
                  <a:pt x="123097" y="816321"/>
                </a:lnTo>
                <a:lnTo>
                  <a:pt x="105749" y="831756"/>
                </a:lnTo>
                <a:lnTo>
                  <a:pt x="101123" y="834539"/>
                </a:lnTo>
                <a:lnTo>
                  <a:pt x="98992" y="836394"/>
                </a:lnTo>
                <a:lnTo>
                  <a:pt x="98523" y="837631"/>
                </a:lnTo>
                <a:lnTo>
                  <a:pt x="99163" y="838455"/>
                </a:lnTo>
                <a:lnTo>
                  <a:pt x="100543" y="837100"/>
                </a:lnTo>
                <a:lnTo>
                  <a:pt x="114680" y="816157"/>
                </a:lnTo>
                <a:lnTo>
                  <a:pt x="137251" y="790409"/>
                </a:lnTo>
                <a:lnTo>
                  <a:pt x="231232" y="699987"/>
                </a:lnTo>
                <a:lnTo>
                  <a:pt x="251917" y="682263"/>
                </a:lnTo>
                <a:lnTo>
                  <a:pt x="270635" y="666130"/>
                </a:lnTo>
                <a:lnTo>
                  <a:pt x="288479" y="646260"/>
                </a:lnTo>
                <a:lnTo>
                  <a:pt x="292475" y="640390"/>
                </a:lnTo>
                <a:lnTo>
                  <a:pt x="293235" y="637429"/>
                </a:lnTo>
                <a:lnTo>
                  <a:pt x="291836" y="636407"/>
                </a:lnTo>
                <a:lnTo>
                  <a:pt x="289951" y="637632"/>
                </a:lnTo>
                <a:lnTo>
                  <a:pt x="268251" y="662958"/>
                </a:lnTo>
                <a:lnTo>
                  <a:pt x="248050" y="678505"/>
                </a:lnTo>
                <a:lnTo>
                  <a:pt x="224149" y="695893"/>
                </a:lnTo>
                <a:lnTo>
                  <a:pt x="200826" y="716320"/>
                </a:lnTo>
                <a:lnTo>
                  <a:pt x="175220" y="735559"/>
                </a:lnTo>
                <a:lnTo>
                  <a:pt x="161725" y="744690"/>
                </a:lnTo>
                <a:lnTo>
                  <a:pt x="136570" y="762456"/>
                </a:lnTo>
                <a:lnTo>
                  <a:pt x="89376" y="797144"/>
                </a:lnTo>
                <a:lnTo>
                  <a:pt x="63775" y="814344"/>
                </a:lnTo>
                <a:lnTo>
                  <a:pt x="40331" y="828655"/>
                </a:lnTo>
                <a:lnTo>
                  <a:pt x="21778" y="836712"/>
                </a:lnTo>
                <a:lnTo>
                  <a:pt x="13729" y="838597"/>
                </a:lnTo>
                <a:lnTo>
                  <a:pt x="12154" y="837194"/>
                </a:lnTo>
                <a:lnTo>
                  <a:pt x="12056" y="834355"/>
                </a:lnTo>
                <a:lnTo>
                  <a:pt x="14488" y="826119"/>
                </a:lnTo>
                <a:lnTo>
                  <a:pt x="22164" y="809820"/>
                </a:lnTo>
                <a:lnTo>
                  <a:pt x="37033" y="787316"/>
                </a:lnTo>
                <a:lnTo>
                  <a:pt x="51306" y="770923"/>
                </a:lnTo>
                <a:lnTo>
                  <a:pt x="89059" y="727426"/>
                </a:lnTo>
                <a:lnTo>
                  <a:pt x="115069" y="701442"/>
                </a:lnTo>
                <a:lnTo>
                  <a:pt x="140281" y="679417"/>
                </a:lnTo>
                <a:lnTo>
                  <a:pt x="167361" y="656928"/>
                </a:lnTo>
                <a:lnTo>
                  <a:pt x="177492" y="649473"/>
                </a:lnTo>
                <a:lnTo>
                  <a:pt x="177527" y="650152"/>
                </a:lnTo>
                <a:lnTo>
                  <a:pt x="159785" y="666146"/>
                </a:lnTo>
                <a:lnTo>
                  <a:pt x="125865" y="696115"/>
                </a:lnTo>
                <a:lnTo>
                  <a:pt x="55483" y="759870"/>
                </a:lnTo>
                <a:lnTo>
                  <a:pt x="25216" y="788252"/>
                </a:lnTo>
                <a:lnTo>
                  <a:pt x="9859" y="805312"/>
                </a:lnTo>
                <a:lnTo>
                  <a:pt x="3034" y="814163"/>
                </a:lnTo>
                <a:lnTo>
                  <a:pt x="1214" y="815191"/>
                </a:lnTo>
                <a:lnTo>
                  <a:pt x="0" y="814923"/>
                </a:lnTo>
                <a:lnTo>
                  <a:pt x="1096" y="812839"/>
                </a:lnTo>
                <a:lnTo>
                  <a:pt x="16543" y="793267"/>
                </a:lnTo>
                <a:lnTo>
                  <a:pt x="34944" y="770347"/>
                </a:lnTo>
                <a:lnTo>
                  <a:pt x="51330" y="751951"/>
                </a:lnTo>
                <a:lnTo>
                  <a:pt x="71313" y="727900"/>
                </a:lnTo>
                <a:lnTo>
                  <a:pt x="95434" y="703876"/>
                </a:lnTo>
                <a:lnTo>
                  <a:pt x="122982" y="679546"/>
                </a:lnTo>
                <a:lnTo>
                  <a:pt x="169669" y="640026"/>
                </a:lnTo>
                <a:lnTo>
                  <a:pt x="437880" y="422192"/>
                </a:lnTo>
                <a:lnTo>
                  <a:pt x="478698" y="387348"/>
                </a:lnTo>
                <a:lnTo>
                  <a:pt x="495488" y="371579"/>
                </a:lnTo>
                <a:lnTo>
                  <a:pt x="509539" y="357257"/>
                </a:lnTo>
                <a:lnTo>
                  <a:pt x="521764" y="343899"/>
                </a:lnTo>
                <a:lnTo>
                  <a:pt x="537534" y="329278"/>
                </a:lnTo>
                <a:lnTo>
                  <a:pt x="555667" y="313816"/>
                </a:lnTo>
                <a:lnTo>
                  <a:pt x="653173" y="234285"/>
                </a:lnTo>
                <a:lnTo>
                  <a:pt x="672765" y="217150"/>
                </a:lnTo>
                <a:lnTo>
                  <a:pt x="697074" y="193031"/>
                </a:lnTo>
                <a:lnTo>
                  <a:pt x="708513" y="183581"/>
                </a:lnTo>
                <a:lnTo>
                  <a:pt x="711563" y="182395"/>
                </a:lnTo>
                <a:lnTo>
                  <a:pt x="711691" y="182556"/>
                </a:lnTo>
                <a:lnTo>
                  <a:pt x="690590" y="197280"/>
                </a:lnTo>
                <a:lnTo>
                  <a:pt x="670388" y="212457"/>
                </a:lnTo>
                <a:lnTo>
                  <a:pt x="648305" y="226357"/>
                </a:lnTo>
                <a:lnTo>
                  <a:pt x="627026" y="238041"/>
                </a:lnTo>
                <a:lnTo>
                  <a:pt x="627711" y="236799"/>
                </a:lnTo>
                <a:lnTo>
                  <a:pt x="633552" y="230339"/>
                </a:lnTo>
                <a:lnTo>
                  <a:pt x="650118" y="218577"/>
                </a:lnTo>
                <a:lnTo>
                  <a:pt x="708429" y="180397"/>
                </a:lnTo>
                <a:lnTo>
                  <a:pt x="725942" y="169711"/>
                </a:lnTo>
                <a:lnTo>
                  <a:pt x="750914" y="159293"/>
                </a:lnTo>
                <a:lnTo>
                  <a:pt x="774361" y="155290"/>
                </a:lnTo>
                <a:lnTo>
                  <a:pt x="778322" y="154961"/>
                </a:lnTo>
                <a:lnTo>
                  <a:pt x="780963" y="156647"/>
                </a:lnTo>
                <a:lnTo>
                  <a:pt x="782723" y="159676"/>
                </a:lnTo>
                <a:lnTo>
                  <a:pt x="783896" y="163601"/>
                </a:lnTo>
                <a:lnTo>
                  <a:pt x="783726" y="167170"/>
                </a:lnTo>
                <a:lnTo>
                  <a:pt x="782660" y="170501"/>
                </a:lnTo>
                <a:lnTo>
                  <a:pt x="769555" y="191794"/>
                </a:lnTo>
                <a:lnTo>
                  <a:pt x="754099" y="215260"/>
                </a:lnTo>
                <a:lnTo>
                  <a:pt x="740525" y="234418"/>
                </a:lnTo>
                <a:lnTo>
                  <a:pt x="724014" y="254681"/>
                </a:lnTo>
                <a:lnTo>
                  <a:pt x="703976" y="273211"/>
                </a:lnTo>
                <a:lnTo>
                  <a:pt x="677290" y="298592"/>
                </a:lnTo>
                <a:lnTo>
                  <a:pt x="654000" y="322255"/>
                </a:lnTo>
                <a:lnTo>
                  <a:pt x="650456" y="327231"/>
                </a:lnTo>
                <a:lnTo>
                  <a:pt x="649998" y="329597"/>
                </a:lnTo>
                <a:lnTo>
                  <a:pt x="651599" y="328316"/>
                </a:lnTo>
                <a:lnTo>
                  <a:pt x="663905" y="313814"/>
                </a:lnTo>
                <a:lnTo>
                  <a:pt x="685225" y="296076"/>
                </a:lnTo>
                <a:lnTo>
                  <a:pt x="710592" y="274098"/>
                </a:lnTo>
                <a:lnTo>
                  <a:pt x="731031" y="261204"/>
                </a:lnTo>
                <a:lnTo>
                  <a:pt x="750274" y="251663"/>
                </a:lnTo>
                <a:lnTo>
                  <a:pt x="774634" y="240936"/>
                </a:lnTo>
                <a:lnTo>
                  <a:pt x="791376" y="234266"/>
                </a:lnTo>
                <a:lnTo>
                  <a:pt x="795380" y="233329"/>
                </a:lnTo>
                <a:lnTo>
                  <a:pt x="798050" y="233658"/>
                </a:lnTo>
                <a:lnTo>
                  <a:pt x="799829" y="234829"/>
                </a:lnTo>
                <a:lnTo>
                  <a:pt x="801016" y="236563"/>
                </a:lnTo>
                <a:lnTo>
                  <a:pt x="800854" y="239623"/>
                </a:lnTo>
                <a:lnTo>
                  <a:pt x="793751" y="260763"/>
                </a:lnTo>
                <a:lnTo>
                  <a:pt x="791248" y="268139"/>
                </a:lnTo>
                <a:lnTo>
                  <a:pt x="778308" y="283955"/>
                </a:lnTo>
                <a:lnTo>
                  <a:pt x="760809" y="301462"/>
                </a:lnTo>
                <a:lnTo>
                  <a:pt x="734892" y="331786"/>
                </a:lnTo>
                <a:lnTo>
                  <a:pt x="717701" y="350343"/>
                </a:lnTo>
                <a:lnTo>
                  <a:pt x="687406" y="381406"/>
                </a:lnTo>
                <a:lnTo>
                  <a:pt x="673101" y="393351"/>
                </a:lnTo>
                <a:lnTo>
                  <a:pt x="665473" y="397707"/>
                </a:lnTo>
                <a:lnTo>
                  <a:pt x="664772" y="397536"/>
                </a:lnTo>
                <a:lnTo>
                  <a:pt x="665258" y="396469"/>
                </a:lnTo>
                <a:lnTo>
                  <a:pt x="689426" y="376306"/>
                </a:lnTo>
                <a:lnTo>
                  <a:pt x="701696" y="363265"/>
                </a:lnTo>
                <a:lnTo>
                  <a:pt x="715591" y="347904"/>
                </a:lnTo>
                <a:lnTo>
                  <a:pt x="741190" y="323216"/>
                </a:lnTo>
                <a:lnTo>
                  <a:pt x="765267" y="303671"/>
                </a:lnTo>
                <a:lnTo>
                  <a:pt x="788668" y="288635"/>
                </a:lnTo>
                <a:lnTo>
                  <a:pt x="809229" y="280682"/>
                </a:lnTo>
                <a:lnTo>
                  <a:pt x="832059" y="275576"/>
                </a:lnTo>
                <a:lnTo>
                  <a:pt x="832027" y="278015"/>
                </a:lnTo>
                <a:lnTo>
                  <a:pt x="826912" y="288344"/>
                </a:lnTo>
                <a:lnTo>
                  <a:pt x="808771" y="310225"/>
                </a:lnTo>
                <a:lnTo>
                  <a:pt x="788318" y="329012"/>
                </a:lnTo>
                <a:lnTo>
                  <a:pt x="763353" y="351015"/>
                </a:lnTo>
                <a:lnTo>
                  <a:pt x="736383" y="376669"/>
                </a:lnTo>
                <a:lnTo>
                  <a:pt x="721570" y="389225"/>
                </a:lnTo>
                <a:lnTo>
                  <a:pt x="705981" y="401406"/>
                </a:lnTo>
                <a:lnTo>
                  <a:pt x="648998" y="443780"/>
                </a:lnTo>
                <a:lnTo>
                  <a:pt x="624598" y="459490"/>
                </a:lnTo>
                <a:lnTo>
                  <a:pt x="603911" y="470918"/>
                </a:lnTo>
                <a:lnTo>
                  <a:pt x="591542" y="475996"/>
                </a:lnTo>
                <a:lnTo>
                  <a:pt x="585957" y="476398"/>
                </a:lnTo>
                <a:lnTo>
                  <a:pt x="574672" y="474305"/>
                </a:lnTo>
                <a:lnTo>
                  <a:pt x="570901" y="471461"/>
                </a:lnTo>
                <a:lnTo>
                  <a:pt x="568387" y="467659"/>
                </a:lnTo>
                <a:lnTo>
                  <a:pt x="566711" y="463220"/>
                </a:lnTo>
                <a:lnTo>
                  <a:pt x="567498" y="456451"/>
                </a:lnTo>
                <a:lnTo>
                  <a:pt x="573454" y="438769"/>
                </a:lnTo>
                <a:lnTo>
                  <a:pt x="582450" y="418211"/>
                </a:lnTo>
                <a:lnTo>
                  <a:pt x="593751" y="395421"/>
                </a:lnTo>
                <a:lnTo>
                  <a:pt x="608299" y="369418"/>
                </a:lnTo>
                <a:lnTo>
                  <a:pt x="617131" y="355816"/>
                </a:lnTo>
                <a:lnTo>
                  <a:pt x="626829" y="341985"/>
                </a:lnTo>
                <a:lnTo>
                  <a:pt x="647765" y="313918"/>
                </a:lnTo>
                <a:lnTo>
                  <a:pt x="669770" y="285569"/>
                </a:lnTo>
                <a:lnTo>
                  <a:pt x="692250" y="259634"/>
                </a:lnTo>
                <a:lnTo>
                  <a:pt x="713989" y="236360"/>
                </a:lnTo>
                <a:lnTo>
                  <a:pt x="748687" y="200676"/>
                </a:lnTo>
                <a:lnTo>
                  <a:pt x="760027" y="188249"/>
                </a:lnTo>
                <a:lnTo>
                  <a:pt x="765067" y="179551"/>
                </a:lnTo>
                <a:lnTo>
                  <a:pt x="764506" y="177803"/>
                </a:lnTo>
                <a:lnTo>
                  <a:pt x="762227" y="177590"/>
                </a:lnTo>
                <a:lnTo>
                  <a:pt x="740330" y="184092"/>
                </a:lnTo>
                <a:lnTo>
                  <a:pt x="722340" y="191674"/>
                </a:lnTo>
                <a:lnTo>
                  <a:pt x="712209" y="196362"/>
                </a:lnTo>
                <a:lnTo>
                  <a:pt x="625136" y="234817"/>
                </a:lnTo>
                <a:lnTo>
                  <a:pt x="578433" y="254540"/>
                </a:lnTo>
                <a:lnTo>
                  <a:pt x="561978" y="261133"/>
                </a:lnTo>
                <a:lnTo>
                  <a:pt x="538615" y="265919"/>
                </a:lnTo>
                <a:lnTo>
                  <a:pt x="529718" y="265862"/>
                </a:lnTo>
                <a:lnTo>
                  <a:pt x="522834" y="263918"/>
                </a:lnTo>
                <a:lnTo>
                  <a:pt x="517292" y="260718"/>
                </a:lnTo>
                <a:lnTo>
                  <a:pt x="512645" y="256679"/>
                </a:lnTo>
                <a:lnTo>
                  <a:pt x="511452" y="251129"/>
                </a:lnTo>
                <a:lnTo>
                  <a:pt x="512562" y="244572"/>
                </a:lnTo>
                <a:lnTo>
                  <a:pt x="518875" y="229666"/>
                </a:lnTo>
                <a:lnTo>
                  <a:pt x="535044" y="203304"/>
                </a:lnTo>
                <a:lnTo>
                  <a:pt x="552997" y="179257"/>
                </a:lnTo>
                <a:lnTo>
                  <a:pt x="564071" y="166177"/>
                </a:lnTo>
                <a:lnTo>
                  <a:pt x="576216" y="152695"/>
                </a:lnTo>
                <a:lnTo>
                  <a:pt x="589075" y="138944"/>
                </a:lnTo>
                <a:lnTo>
                  <a:pt x="602410" y="126919"/>
                </a:lnTo>
                <a:lnTo>
                  <a:pt x="616063" y="116045"/>
                </a:lnTo>
                <a:lnTo>
                  <a:pt x="629927" y="105938"/>
                </a:lnTo>
                <a:lnTo>
                  <a:pt x="643933" y="96343"/>
                </a:lnTo>
                <a:lnTo>
                  <a:pt x="705779" y="56255"/>
                </a:lnTo>
                <a:lnTo>
                  <a:pt x="722224" y="48814"/>
                </a:lnTo>
                <a:lnTo>
                  <a:pt x="729276" y="46830"/>
                </a:lnTo>
                <a:lnTo>
                  <a:pt x="733978" y="46460"/>
                </a:lnTo>
                <a:lnTo>
                  <a:pt x="737112" y="47166"/>
                </a:lnTo>
                <a:lnTo>
                  <a:pt x="739202" y="48589"/>
                </a:lnTo>
                <a:lnTo>
                  <a:pt x="739642" y="50490"/>
                </a:lnTo>
                <a:lnTo>
                  <a:pt x="738984" y="52710"/>
                </a:lnTo>
                <a:lnTo>
                  <a:pt x="737592" y="55142"/>
                </a:lnTo>
                <a:lnTo>
                  <a:pt x="721981" y="72218"/>
                </a:lnTo>
                <a:lnTo>
                  <a:pt x="702120" y="87342"/>
                </a:lnTo>
                <a:lnTo>
                  <a:pt x="678370" y="103588"/>
                </a:lnTo>
                <a:lnTo>
                  <a:pt x="634619" y="134761"/>
                </a:lnTo>
                <a:lnTo>
                  <a:pt x="615985" y="148476"/>
                </a:lnTo>
                <a:lnTo>
                  <a:pt x="592287" y="168453"/>
                </a:lnTo>
                <a:lnTo>
                  <a:pt x="588359" y="170404"/>
                </a:lnTo>
                <a:lnTo>
                  <a:pt x="585740" y="170753"/>
                </a:lnTo>
                <a:lnTo>
                  <a:pt x="584947" y="170985"/>
                </a:lnTo>
                <a:lnTo>
                  <a:pt x="585371" y="171140"/>
                </a:lnTo>
                <a:lnTo>
                  <a:pt x="586606" y="171243"/>
                </a:lnTo>
                <a:lnTo>
                  <a:pt x="603218" y="161198"/>
                </a:lnTo>
                <a:lnTo>
                  <a:pt x="691946" y="12001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289"/>
          <p:cNvSpPr/>
          <p:nvPr/>
        </p:nvSpPr>
        <p:spPr>
          <a:xfrm>
            <a:off x="1537334" y="1720379"/>
            <a:ext cx="240031" cy="136539"/>
          </a:xfrm>
          <a:custGeom>
            <a:avLst/>
            <a:gdLst/>
            <a:ahLst/>
            <a:cxnLst/>
            <a:rect l="0" t="0" r="0" b="0"/>
            <a:pathLst>
              <a:path w="240031" h="136539">
                <a:moveTo>
                  <a:pt x="0" y="105563"/>
                </a:moveTo>
                <a:lnTo>
                  <a:pt x="0" y="91910"/>
                </a:lnTo>
                <a:lnTo>
                  <a:pt x="953" y="85984"/>
                </a:lnTo>
                <a:lnTo>
                  <a:pt x="2540" y="80128"/>
                </a:lnTo>
                <a:lnTo>
                  <a:pt x="4551" y="74319"/>
                </a:lnTo>
                <a:lnTo>
                  <a:pt x="7797" y="67588"/>
                </a:lnTo>
                <a:lnTo>
                  <a:pt x="11866" y="60244"/>
                </a:lnTo>
                <a:lnTo>
                  <a:pt x="16483" y="52490"/>
                </a:lnTo>
                <a:lnTo>
                  <a:pt x="22419" y="45416"/>
                </a:lnTo>
                <a:lnTo>
                  <a:pt x="29233" y="38795"/>
                </a:lnTo>
                <a:lnTo>
                  <a:pt x="36634" y="32476"/>
                </a:lnTo>
                <a:lnTo>
                  <a:pt x="44426" y="26358"/>
                </a:lnTo>
                <a:lnTo>
                  <a:pt x="52477" y="20375"/>
                </a:lnTo>
                <a:lnTo>
                  <a:pt x="60702" y="14481"/>
                </a:lnTo>
                <a:lnTo>
                  <a:pt x="68091" y="9599"/>
                </a:lnTo>
                <a:lnTo>
                  <a:pt x="74922" y="5392"/>
                </a:lnTo>
                <a:lnTo>
                  <a:pt x="81380" y="1635"/>
                </a:lnTo>
                <a:lnTo>
                  <a:pt x="87591" y="83"/>
                </a:lnTo>
                <a:lnTo>
                  <a:pt x="93637" y="0"/>
                </a:lnTo>
                <a:lnTo>
                  <a:pt x="99572" y="898"/>
                </a:lnTo>
                <a:lnTo>
                  <a:pt x="103529" y="2449"/>
                </a:lnTo>
                <a:lnTo>
                  <a:pt x="106167" y="4435"/>
                </a:lnTo>
                <a:lnTo>
                  <a:pt x="107926" y="6712"/>
                </a:lnTo>
                <a:lnTo>
                  <a:pt x="109098" y="10135"/>
                </a:lnTo>
                <a:lnTo>
                  <a:pt x="109880" y="14322"/>
                </a:lnTo>
                <a:lnTo>
                  <a:pt x="110401" y="19018"/>
                </a:lnTo>
                <a:lnTo>
                  <a:pt x="108843" y="24054"/>
                </a:lnTo>
                <a:lnTo>
                  <a:pt x="105900" y="29316"/>
                </a:lnTo>
                <a:lnTo>
                  <a:pt x="102032" y="34729"/>
                </a:lnTo>
                <a:lnTo>
                  <a:pt x="97549" y="44053"/>
                </a:lnTo>
                <a:lnTo>
                  <a:pt x="92656" y="55984"/>
                </a:lnTo>
                <a:lnTo>
                  <a:pt x="87488" y="69653"/>
                </a:lnTo>
                <a:lnTo>
                  <a:pt x="82138" y="82575"/>
                </a:lnTo>
                <a:lnTo>
                  <a:pt x="76666" y="95000"/>
                </a:lnTo>
                <a:lnTo>
                  <a:pt x="71113" y="107094"/>
                </a:lnTo>
                <a:lnTo>
                  <a:pt x="67412" y="116109"/>
                </a:lnTo>
                <a:lnTo>
                  <a:pt x="64944" y="123071"/>
                </a:lnTo>
                <a:lnTo>
                  <a:pt x="63299" y="128665"/>
                </a:lnTo>
                <a:lnTo>
                  <a:pt x="64107" y="132394"/>
                </a:lnTo>
                <a:lnTo>
                  <a:pt x="66550" y="134881"/>
                </a:lnTo>
                <a:lnTo>
                  <a:pt x="70084" y="136538"/>
                </a:lnTo>
                <a:lnTo>
                  <a:pt x="73393" y="135738"/>
                </a:lnTo>
                <a:lnTo>
                  <a:pt x="76551" y="133300"/>
                </a:lnTo>
                <a:lnTo>
                  <a:pt x="79609" y="129769"/>
                </a:lnTo>
                <a:lnTo>
                  <a:pt x="84506" y="124558"/>
                </a:lnTo>
                <a:lnTo>
                  <a:pt x="109811" y="98809"/>
                </a:lnTo>
                <a:lnTo>
                  <a:pt x="143738" y="64779"/>
                </a:lnTo>
                <a:lnTo>
                  <a:pt x="157738" y="51703"/>
                </a:lnTo>
                <a:lnTo>
                  <a:pt x="168976" y="42034"/>
                </a:lnTo>
                <a:lnTo>
                  <a:pt x="178373" y="34635"/>
                </a:lnTo>
                <a:lnTo>
                  <a:pt x="185591" y="28751"/>
                </a:lnTo>
                <a:lnTo>
                  <a:pt x="191355" y="23875"/>
                </a:lnTo>
                <a:lnTo>
                  <a:pt x="196150" y="19672"/>
                </a:lnTo>
                <a:lnTo>
                  <a:pt x="199347" y="17822"/>
                </a:lnTo>
                <a:lnTo>
                  <a:pt x="201478" y="17542"/>
                </a:lnTo>
                <a:lnTo>
                  <a:pt x="202899" y="18307"/>
                </a:lnTo>
                <a:lnTo>
                  <a:pt x="207018" y="21697"/>
                </a:lnTo>
                <a:lnTo>
                  <a:pt x="209449" y="23935"/>
                </a:lnTo>
                <a:lnTo>
                  <a:pt x="210118" y="26380"/>
                </a:lnTo>
                <a:lnTo>
                  <a:pt x="209612" y="28961"/>
                </a:lnTo>
                <a:lnTo>
                  <a:pt x="208321" y="31635"/>
                </a:lnTo>
                <a:lnTo>
                  <a:pt x="206508" y="36275"/>
                </a:lnTo>
                <a:lnTo>
                  <a:pt x="201954" y="49051"/>
                </a:lnTo>
                <a:lnTo>
                  <a:pt x="199406" y="55506"/>
                </a:lnTo>
                <a:lnTo>
                  <a:pt x="196755" y="61714"/>
                </a:lnTo>
                <a:lnTo>
                  <a:pt x="194035" y="67758"/>
                </a:lnTo>
                <a:lnTo>
                  <a:pt x="190317" y="73692"/>
                </a:lnTo>
                <a:lnTo>
                  <a:pt x="185933" y="79553"/>
                </a:lnTo>
                <a:lnTo>
                  <a:pt x="181105" y="85366"/>
                </a:lnTo>
                <a:lnTo>
                  <a:pt x="177887" y="91146"/>
                </a:lnTo>
                <a:lnTo>
                  <a:pt x="175742" y="96904"/>
                </a:lnTo>
                <a:lnTo>
                  <a:pt x="174311" y="102648"/>
                </a:lnTo>
                <a:lnTo>
                  <a:pt x="173358" y="105525"/>
                </a:lnTo>
                <a:lnTo>
                  <a:pt x="172722" y="106490"/>
                </a:lnTo>
                <a:lnTo>
                  <a:pt x="172298" y="106181"/>
                </a:lnTo>
                <a:lnTo>
                  <a:pt x="173921" y="102165"/>
                </a:lnTo>
                <a:lnTo>
                  <a:pt x="176907" y="95678"/>
                </a:lnTo>
                <a:lnTo>
                  <a:pt x="180803" y="87543"/>
                </a:lnTo>
                <a:lnTo>
                  <a:pt x="185306" y="79262"/>
                </a:lnTo>
                <a:lnTo>
                  <a:pt x="190212" y="70884"/>
                </a:lnTo>
                <a:lnTo>
                  <a:pt x="195388" y="62441"/>
                </a:lnTo>
                <a:lnTo>
                  <a:pt x="200744" y="54908"/>
                </a:lnTo>
                <a:lnTo>
                  <a:pt x="206219" y="47980"/>
                </a:lnTo>
                <a:lnTo>
                  <a:pt x="211775" y="41457"/>
                </a:lnTo>
                <a:lnTo>
                  <a:pt x="216431" y="36156"/>
                </a:lnTo>
                <a:lnTo>
                  <a:pt x="224144" y="27725"/>
                </a:lnTo>
                <a:lnTo>
                  <a:pt x="233842" y="17624"/>
                </a:lnTo>
                <a:lnTo>
                  <a:pt x="235905" y="16457"/>
                </a:lnTo>
                <a:lnTo>
                  <a:pt x="237280" y="16632"/>
                </a:lnTo>
                <a:lnTo>
                  <a:pt x="240030" y="284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290"/>
          <p:cNvSpPr/>
          <p:nvPr/>
        </p:nvSpPr>
        <p:spPr>
          <a:xfrm>
            <a:off x="1877228" y="1685635"/>
            <a:ext cx="199513" cy="168640"/>
          </a:xfrm>
          <a:custGeom>
            <a:avLst/>
            <a:gdLst/>
            <a:ahLst/>
            <a:cxnLst/>
            <a:rect l="0" t="0" r="0" b="0"/>
            <a:pathLst>
              <a:path w="199513" h="168640">
                <a:moveTo>
                  <a:pt x="20151" y="71727"/>
                </a:moveTo>
                <a:lnTo>
                  <a:pt x="15601" y="80829"/>
                </a:lnTo>
                <a:lnTo>
                  <a:pt x="13307" y="84462"/>
                </a:lnTo>
                <a:lnTo>
                  <a:pt x="10826" y="87837"/>
                </a:lnTo>
                <a:lnTo>
                  <a:pt x="8220" y="91040"/>
                </a:lnTo>
                <a:lnTo>
                  <a:pt x="5529" y="94127"/>
                </a:lnTo>
                <a:lnTo>
                  <a:pt x="2783" y="97138"/>
                </a:lnTo>
                <a:lnTo>
                  <a:pt x="0" y="100098"/>
                </a:lnTo>
                <a:lnTo>
                  <a:pt x="1002" y="98261"/>
                </a:lnTo>
                <a:lnTo>
                  <a:pt x="4528" y="93226"/>
                </a:lnTo>
                <a:lnTo>
                  <a:pt x="9736" y="86060"/>
                </a:lnTo>
                <a:lnTo>
                  <a:pt x="15113" y="79377"/>
                </a:lnTo>
                <a:lnTo>
                  <a:pt x="20602" y="73017"/>
                </a:lnTo>
                <a:lnTo>
                  <a:pt x="26167" y="66872"/>
                </a:lnTo>
                <a:lnTo>
                  <a:pt x="32734" y="58965"/>
                </a:lnTo>
                <a:lnTo>
                  <a:pt x="53725" y="32492"/>
                </a:lnTo>
                <a:lnTo>
                  <a:pt x="58726" y="26520"/>
                </a:lnTo>
                <a:lnTo>
                  <a:pt x="63013" y="21587"/>
                </a:lnTo>
                <a:lnTo>
                  <a:pt x="66823" y="18298"/>
                </a:lnTo>
                <a:lnTo>
                  <a:pt x="70316" y="16105"/>
                </a:lnTo>
                <a:lnTo>
                  <a:pt x="73597" y="14643"/>
                </a:lnTo>
                <a:lnTo>
                  <a:pt x="75784" y="14621"/>
                </a:lnTo>
                <a:lnTo>
                  <a:pt x="77243" y="15559"/>
                </a:lnTo>
                <a:lnTo>
                  <a:pt x="78215" y="17137"/>
                </a:lnTo>
                <a:lnTo>
                  <a:pt x="79295" y="21430"/>
                </a:lnTo>
                <a:lnTo>
                  <a:pt x="79583" y="23908"/>
                </a:lnTo>
                <a:lnTo>
                  <a:pt x="79775" y="27465"/>
                </a:lnTo>
                <a:lnTo>
                  <a:pt x="79988" y="36498"/>
                </a:lnTo>
                <a:lnTo>
                  <a:pt x="77187" y="45383"/>
                </a:lnTo>
                <a:lnTo>
                  <a:pt x="72463" y="57022"/>
                </a:lnTo>
                <a:lnTo>
                  <a:pt x="66456" y="70496"/>
                </a:lnTo>
                <a:lnTo>
                  <a:pt x="58641" y="83289"/>
                </a:lnTo>
                <a:lnTo>
                  <a:pt x="49621" y="95627"/>
                </a:lnTo>
                <a:lnTo>
                  <a:pt x="39798" y="107663"/>
                </a:lnTo>
                <a:lnTo>
                  <a:pt x="34202" y="114734"/>
                </a:lnTo>
                <a:lnTo>
                  <a:pt x="31423" y="118496"/>
                </a:lnTo>
                <a:lnTo>
                  <a:pt x="30523" y="120051"/>
                </a:lnTo>
                <a:lnTo>
                  <a:pt x="30876" y="120136"/>
                </a:lnTo>
                <a:lnTo>
                  <a:pt x="33808" y="117690"/>
                </a:lnTo>
                <a:lnTo>
                  <a:pt x="35923" y="113799"/>
                </a:lnTo>
                <a:lnTo>
                  <a:pt x="38286" y="108347"/>
                </a:lnTo>
                <a:lnTo>
                  <a:pt x="40814" y="101856"/>
                </a:lnTo>
                <a:lnTo>
                  <a:pt x="46309" y="94670"/>
                </a:lnTo>
                <a:lnTo>
                  <a:pt x="53782" y="87023"/>
                </a:lnTo>
                <a:lnTo>
                  <a:pt x="62574" y="79066"/>
                </a:lnTo>
                <a:lnTo>
                  <a:pt x="70341" y="70905"/>
                </a:lnTo>
                <a:lnTo>
                  <a:pt x="77424" y="62607"/>
                </a:lnTo>
                <a:lnTo>
                  <a:pt x="84050" y="54217"/>
                </a:lnTo>
                <a:lnTo>
                  <a:pt x="91326" y="45766"/>
                </a:lnTo>
                <a:lnTo>
                  <a:pt x="99033" y="37275"/>
                </a:lnTo>
                <a:lnTo>
                  <a:pt x="107029" y="28756"/>
                </a:lnTo>
                <a:lnTo>
                  <a:pt x="115218" y="22125"/>
                </a:lnTo>
                <a:lnTo>
                  <a:pt x="123534" y="16751"/>
                </a:lnTo>
                <a:lnTo>
                  <a:pt x="139442" y="8241"/>
                </a:lnTo>
                <a:lnTo>
                  <a:pt x="152862" y="1284"/>
                </a:lnTo>
                <a:lnTo>
                  <a:pt x="158155" y="0"/>
                </a:lnTo>
                <a:lnTo>
                  <a:pt x="162636" y="96"/>
                </a:lnTo>
                <a:lnTo>
                  <a:pt x="166576" y="1113"/>
                </a:lnTo>
                <a:lnTo>
                  <a:pt x="169203" y="2744"/>
                </a:lnTo>
                <a:lnTo>
                  <a:pt x="170954" y="4783"/>
                </a:lnTo>
                <a:lnTo>
                  <a:pt x="172122" y="7095"/>
                </a:lnTo>
                <a:lnTo>
                  <a:pt x="171947" y="11494"/>
                </a:lnTo>
                <a:lnTo>
                  <a:pt x="170879" y="17284"/>
                </a:lnTo>
                <a:lnTo>
                  <a:pt x="169214" y="24002"/>
                </a:lnTo>
                <a:lnTo>
                  <a:pt x="167151" y="31338"/>
                </a:lnTo>
                <a:lnTo>
                  <a:pt x="162320" y="47109"/>
                </a:lnTo>
                <a:lnTo>
                  <a:pt x="158745" y="56267"/>
                </a:lnTo>
                <a:lnTo>
                  <a:pt x="154458" y="66183"/>
                </a:lnTo>
                <a:lnTo>
                  <a:pt x="149694" y="76604"/>
                </a:lnTo>
                <a:lnTo>
                  <a:pt x="143661" y="87361"/>
                </a:lnTo>
                <a:lnTo>
                  <a:pt x="136781" y="98342"/>
                </a:lnTo>
                <a:lnTo>
                  <a:pt x="129337" y="109473"/>
                </a:lnTo>
                <a:lnTo>
                  <a:pt x="123422" y="118798"/>
                </a:lnTo>
                <a:lnTo>
                  <a:pt x="118526" y="126921"/>
                </a:lnTo>
                <a:lnTo>
                  <a:pt x="114309" y="134240"/>
                </a:lnTo>
                <a:lnTo>
                  <a:pt x="109593" y="141025"/>
                </a:lnTo>
                <a:lnTo>
                  <a:pt x="104545" y="147453"/>
                </a:lnTo>
                <a:lnTo>
                  <a:pt x="99273" y="153644"/>
                </a:lnTo>
                <a:lnTo>
                  <a:pt x="94807" y="158723"/>
                </a:lnTo>
                <a:lnTo>
                  <a:pt x="87304" y="166907"/>
                </a:lnTo>
                <a:lnTo>
                  <a:pt x="84922" y="168518"/>
                </a:lnTo>
                <a:lnTo>
                  <a:pt x="83335" y="168639"/>
                </a:lnTo>
                <a:lnTo>
                  <a:pt x="82276" y="167768"/>
                </a:lnTo>
                <a:lnTo>
                  <a:pt x="82523" y="165282"/>
                </a:lnTo>
                <a:lnTo>
                  <a:pt x="83640" y="161719"/>
                </a:lnTo>
                <a:lnTo>
                  <a:pt x="85337" y="157439"/>
                </a:lnTo>
                <a:lnTo>
                  <a:pt x="88374" y="152681"/>
                </a:lnTo>
                <a:lnTo>
                  <a:pt x="92303" y="147604"/>
                </a:lnTo>
                <a:lnTo>
                  <a:pt x="96827" y="142314"/>
                </a:lnTo>
                <a:lnTo>
                  <a:pt x="102701" y="135930"/>
                </a:lnTo>
                <a:lnTo>
                  <a:pt x="116848" y="121217"/>
                </a:lnTo>
                <a:lnTo>
                  <a:pt x="161544" y="76107"/>
                </a:lnTo>
                <a:lnTo>
                  <a:pt x="167753" y="70837"/>
                </a:lnTo>
                <a:lnTo>
                  <a:pt x="173797" y="66371"/>
                </a:lnTo>
                <a:lnTo>
                  <a:pt x="179732" y="62442"/>
                </a:lnTo>
                <a:lnTo>
                  <a:pt x="184641" y="59822"/>
                </a:lnTo>
                <a:lnTo>
                  <a:pt x="188866" y="58075"/>
                </a:lnTo>
                <a:lnTo>
                  <a:pt x="192636" y="56911"/>
                </a:lnTo>
                <a:lnTo>
                  <a:pt x="195148" y="57087"/>
                </a:lnTo>
                <a:lnTo>
                  <a:pt x="196823" y="58157"/>
                </a:lnTo>
                <a:lnTo>
                  <a:pt x="197940" y="59823"/>
                </a:lnTo>
                <a:lnTo>
                  <a:pt x="199181" y="64214"/>
                </a:lnTo>
                <a:lnTo>
                  <a:pt x="199512" y="66718"/>
                </a:lnTo>
                <a:lnTo>
                  <a:pt x="198780" y="70293"/>
                </a:lnTo>
                <a:lnTo>
                  <a:pt x="197340" y="74581"/>
                </a:lnTo>
                <a:lnTo>
                  <a:pt x="195427" y="79345"/>
                </a:lnTo>
                <a:lnTo>
                  <a:pt x="192247" y="84425"/>
                </a:lnTo>
                <a:lnTo>
                  <a:pt x="188222" y="89718"/>
                </a:lnTo>
                <a:lnTo>
                  <a:pt x="183633" y="95151"/>
                </a:lnTo>
                <a:lnTo>
                  <a:pt x="177717" y="103535"/>
                </a:lnTo>
                <a:lnTo>
                  <a:pt x="170915" y="113888"/>
                </a:lnTo>
                <a:lnTo>
                  <a:pt x="163523" y="125552"/>
                </a:lnTo>
                <a:lnTo>
                  <a:pt x="157642" y="133328"/>
                </a:lnTo>
                <a:lnTo>
                  <a:pt x="152769" y="138512"/>
                </a:lnTo>
                <a:lnTo>
                  <a:pt x="140166" y="14887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291"/>
          <p:cNvSpPr/>
          <p:nvPr/>
        </p:nvSpPr>
        <p:spPr>
          <a:xfrm>
            <a:off x="1897905" y="1314200"/>
            <a:ext cx="222360" cy="244813"/>
          </a:xfrm>
          <a:custGeom>
            <a:avLst/>
            <a:gdLst/>
            <a:ahLst/>
            <a:cxnLst/>
            <a:rect l="0" t="0" r="0" b="0"/>
            <a:pathLst>
              <a:path w="222360" h="244813">
                <a:moveTo>
                  <a:pt x="50909" y="134552"/>
                </a:moveTo>
                <a:lnTo>
                  <a:pt x="46359" y="120900"/>
                </a:lnTo>
                <a:lnTo>
                  <a:pt x="45970" y="115925"/>
                </a:lnTo>
                <a:lnTo>
                  <a:pt x="46664" y="111657"/>
                </a:lnTo>
                <a:lnTo>
                  <a:pt x="48079" y="107859"/>
                </a:lnTo>
                <a:lnTo>
                  <a:pt x="49023" y="103421"/>
                </a:lnTo>
                <a:lnTo>
                  <a:pt x="49652" y="98558"/>
                </a:lnTo>
                <a:lnTo>
                  <a:pt x="50071" y="93411"/>
                </a:lnTo>
                <a:lnTo>
                  <a:pt x="52256" y="86170"/>
                </a:lnTo>
                <a:lnTo>
                  <a:pt x="55617" y="77532"/>
                </a:lnTo>
                <a:lnTo>
                  <a:pt x="59763" y="67964"/>
                </a:lnTo>
                <a:lnTo>
                  <a:pt x="65384" y="59680"/>
                </a:lnTo>
                <a:lnTo>
                  <a:pt x="71989" y="52252"/>
                </a:lnTo>
                <a:lnTo>
                  <a:pt x="86948" y="37967"/>
                </a:lnTo>
                <a:lnTo>
                  <a:pt x="103122" y="22093"/>
                </a:lnTo>
                <a:lnTo>
                  <a:pt x="110483" y="15764"/>
                </a:lnTo>
                <a:lnTo>
                  <a:pt x="117295" y="10593"/>
                </a:lnTo>
                <a:lnTo>
                  <a:pt x="123741" y="6192"/>
                </a:lnTo>
                <a:lnTo>
                  <a:pt x="128992" y="3259"/>
                </a:lnTo>
                <a:lnTo>
                  <a:pt x="133444" y="1303"/>
                </a:lnTo>
                <a:lnTo>
                  <a:pt x="137365" y="0"/>
                </a:lnTo>
                <a:lnTo>
                  <a:pt x="140932" y="83"/>
                </a:lnTo>
                <a:lnTo>
                  <a:pt x="144262" y="1091"/>
                </a:lnTo>
                <a:lnTo>
                  <a:pt x="147434" y="2716"/>
                </a:lnTo>
                <a:lnTo>
                  <a:pt x="148597" y="5704"/>
                </a:lnTo>
                <a:lnTo>
                  <a:pt x="148419" y="9601"/>
                </a:lnTo>
                <a:lnTo>
                  <a:pt x="147349" y="14103"/>
                </a:lnTo>
                <a:lnTo>
                  <a:pt x="144730" y="19963"/>
                </a:lnTo>
                <a:lnTo>
                  <a:pt x="141079" y="26727"/>
                </a:lnTo>
                <a:lnTo>
                  <a:pt x="136740" y="34094"/>
                </a:lnTo>
                <a:lnTo>
                  <a:pt x="130990" y="42815"/>
                </a:lnTo>
                <a:lnTo>
                  <a:pt x="116981" y="62665"/>
                </a:lnTo>
                <a:lnTo>
                  <a:pt x="108292" y="73292"/>
                </a:lnTo>
                <a:lnTo>
                  <a:pt x="98689" y="84187"/>
                </a:lnTo>
                <a:lnTo>
                  <a:pt x="88478" y="95261"/>
                </a:lnTo>
                <a:lnTo>
                  <a:pt x="13923" y="171311"/>
                </a:lnTo>
                <a:lnTo>
                  <a:pt x="6250" y="179061"/>
                </a:lnTo>
                <a:lnTo>
                  <a:pt x="2086" y="184227"/>
                </a:lnTo>
                <a:lnTo>
                  <a:pt x="263" y="187671"/>
                </a:lnTo>
                <a:lnTo>
                  <a:pt x="0" y="189967"/>
                </a:lnTo>
                <a:lnTo>
                  <a:pt x="777" y="190546"/>
                </a:lnTo>
                <a:lnTo>
                  <a:pt x="2248" y="189979"/>
                </a:lnTo>
                <a:lnTo>
                  <a:pt x="7375" y="185856"/>
                </a:lnTo>
                <a:lnTo>
                  <a:pt x="11409" y="182090"/>
                </a:lnTo>
                <a:lnTo>
                  <a:pt x="26188" y="167687"/>
                </a:lnTo>
                <a:lnTo>
                  <a:pt x="31571" y="162357"/>
                </a:lnTo>
                <a:lnTo>
                  <a:pt x="38017" y="157851"/>
                </a:lnTo>
                <a:lnTo>
                  <a:pt x="45172" y="153895"/>
                </a:lnTo>
                <a:lnTo>
                  <a:pt x="52800" y="150305"/>
                </a:lnTo>
                <a:lnTo>
                  <a:pt x="59790" y="147911"/>
                </a:lnTo>
                <a:lnTo>
                  <a:pt x="66354" y="146316"/>
                </a:lnTo>
                <a:lnTo>
                  <a:pt x="72636" y="145252"/>
                </a:lnTo>
                <a:lnTo>
                  <a:pt x="77776" y="144543"/>
                </a:lnTo>
                <a:lnTo>
                  <a:pt x="82156" y="144070"/>
                </a:lnTo>
                <a:lnTo>
                  <a:pt x="86028" y="143755"/>
                </a:lnTo>
                <a:lnTo>
                  <a:pt x="89562" y="145450"/>
                </a:lnTo>
                <a:lnTo>
                  <a:pt x="92870" y="148485"/>
                </a:lnTo>
                <a:lnTo>
                  <a:pt x="96028" y="152413"/>
                </a:lnTo>
                <a:lnTo>
                  <a:pt x="97181" y="156937"/>
                </a:lnTo>
                <a:lnTo>
                  <a:pt x="96997" y="161858"/>
                </a:lnTo>
                <a:lnTo>
                  <a:pt x="95922" y="167043"/>
                </a:lnTo>
                <a:lnTo>
                  <a:pt x="94253" y="172405"/>
                </a:lnTo>
                <a:lnTo>
                  <a:pt x="92188" y="177885"/>
                </a:lnTo>
                <a:lnTo>
                  <a:pt x="89858" y="183443"/>
                </a:lnTo>
                <a:lnTo>
                  <a:pt x="87353" y="190006"/>
                </a:lnTo>
                <a:lnTo>
                  <a:pt x="82029" y="204918"/>
                </a:lnTo>
                <a:lnTo>
                  <a:pt x="78323" y="211943"/>
                </a:lnTo>
                <a:lnTo>
                  <a:pt x="73948" y="218531"/>
                </a:lnTo>
                <a:lnTo>
                  <a:pt x="69126" y="224828"/>
                </a:lnTo>
                <a:lnTo>
                  <a:pt x="64959" y="230931"/>
                </a:lnTo>
                <a:lnTo>
                  <a:pt x="61228" y="236905"/>
                </a:lnTo>
                <a:lnTo>
                  <a:pt x="57788" y="242792"/>
                </a:lnTo>
                <a:lnTo>
                  <a:pt x="56448" y="244812"/>
                </a:lnTo>
                <a:lnTo>
                  <a:pt x="56507" y="244254"/>
                </a:lnTo>
                <a:lnTo>
                  <a:pt x="60065" y="237601"/>
                </a:lnTo>
                <a:lnTo>
                  <a:pt x="67996" y="225119"/>
                </a:lnTo>
                <a:lnTo>
                  <a:pt x="73730" y="218743"/>
                </a:lnTo>
                <a:lnTo>
                  <a:pt x="80411" y="212587"/>
                </a:lnTo>
                <a:lnTo>
                  <a:pt x="87722" y="206578"/>
                </a:lnTo>
                <a:lnTo>
                  <a:pt x="95454" y="200667"/>
                </a:lnTo>
                <a:lnTo>
                  <a:pt x="103466" y="194821"/>
                </a:lnTo>
                <a:lnTo>
                  <a:pt x="119988" y="183246"/>
                </a:lnTo>
                <a:lnTo>
                  <a:pt x="136856" y="171751"/>
                </a:lnTo>
                <a:lnTo>
                  <a:pt x="144402" y="166971"/>
                </a:lnTo>
                <a:lnTo>
                  <a:pt x="151338" y="162833"/>
                </a:lnTo>
                <a:lnTo>
                  <a:pt x="157867" y="159121"/>
                </a:lnTo>
                <a:lnTo>
                  <a:pt x="163172" y="156646"/>
                </a:lnTo>
                <a:lnTo>
                  <a:pt x="167661" y="154996"/>
                </a:lnTo>
                <a:lnTo>
                  <a:pt x="171606" y="153897"/>
                </a:lnTo>
                <a:lnTo>
                  <a:pt x="175189" y="154116"/>
                </a:lnTo>
                <a:lnTo>
                  <a:pt x="178530" y="155215"/>
                </a:lnTo>
                <a:lnTo>
                  <a:pt x="181710" y="156900"/>
                </a:lnTo>
                <a:lnTo>
                  <a:pt x="183830" y="158975"/>
                </a:lnTo>
                <a:lnTo>
                  <a:pt x="185243" y="161312"/>
                </a:lnTo>
                <a:lnTo>
                  <a:pt x="186185" y="163822"/>
                </a:lnTo>
                <a:lnTo>
                  <a:pt x="185861" y="166448"/>
                </a:lnTo>
                <a:lnTo>
                  <a:pt x="184692" y="169151"/>
                </a:lnTo>
                <a:lnTo>
                  <a:pt x="180853" y="175647"/>
                </a:lnTo>
                <a:lnTo>
                  <a:pt x="175972" y="184884"/>
                </a:lnTo>
                <a:lnTo>
                  <a:pt x="172385" y="190967"/>
                </a:lnTo>
                <a:lnTo>
                  <a:pt x="163318" y="205345"/>
                </a:lnTo>
                <a:lnTo>
                  <a:pt x="159186" y="210322"/>
                </a:lnTo>
                <a:lnTo>
                  <a:pt x="155479" y="213641"/>
                </a:lnTo>
                <a:lnTo>
                  <a:pt x="147236" y="218966"/>
                </a:lnTo>
                <a:lnTo>
                  <a:pt x="147512" y="217498"/>
                </a:lnTo>
                <a:lnTo>
                  <a:pt x="150359" y="210787"/>
                </a:lnTo>
                <a:lnTo>
                  <a:pt x="155309" y="204425"/>
                </a:lnTo>
                <a:lnTo>
                  <a:pt x="162419" y="196374"/>
                </a:lnTo>
                <a:lnTo>
                  <a:pt x="170969" y="187197"/>
                </a:lnTo>
                <a:lnTo>
                  <a:pt x="178575" y="180126"/>
                </a:lnTo>
                <a:lnTo>
                  <a:pt x="185549" y="174460"/>
                </a:lnTo>
                <a:lnTo>
                  <a:pt x="192104" y="169730"/>
                </a:lnTo>
                <a:lnTo>
                  <a:pt x="197427" y="166576"/>
                </a:lnTo>
                <a:lnTo>
                  <a:pt x="201928" y="164474"/>
                </a:lnTo>
                <a:lnTo>
                  <a:pt x="205881" y="163073"/>
                </a:lnTo>
                <a:lnTo>
                  <a:pt x="212813" y="161515"/>
                </a:lnTo>
                <a:lnTo>
                  <a:pt x="222359" y="16026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292"/>
          <p:cNvSpPr/>
          <p:nvPr/>
        </p:nvSpPr>
        <p:spPr>
          <a:xfrm>
            <a:off x="2797492" y="3909060"/>
            <a:ext cx="2923224" cy="137161"/>
          </a:xfrm>
          <a:custGeom>
            <a:avLst/>
            <a:gdLst/>
            <a:ahLst/>
            <a:cxnLst/>
            <a:rect l="0" t="0" r="0" b="0"/>
            <a:pathLst>
              <a:path w="2923224" h="137161">
                <a:moveTo>
                  <a:pt x="0" y="137160"/>
                </a:moveTo>
                <a:lnTo>
                  <a:pt x="59659" y="125228"/>
                </a:lnTo>
                <a:lnTo>
                  <a:pt x="100756" y="121559"/>
                </a:lnTo>
                <a:lnTo>
                  <a:pt x="136538" y="118161"/>
                </a:lnTo>
                <a:lnTo>
                  <a:pt x="230700" y="108218"/>
                </a:lnTo>
                <a:lnTo>
                  <a:pt x="313036" y="107787"/>
                </a:lnTo>
                <a:lnTo>
                  <a:pt x="482336" y="110961"/>
                </a:lnTo>
                <a:lnTo>
                  <a:pt x="685014" y="111437"/>
                </a:lnTo>
                <a:lnTo>
                  <a:pt x="751491" y="108900"/>
                </a:lnTo>
                <a:lnTo>
                  <a:pt x="830041" y="104657"/>
                </a:lnTo>
                <a:lnTo>
                  <a:pt x="918086" y="100859"/>
                </a:lnTo>
                <a:lnTo>
                  <a:pt x="963530" y="98672"/>
                </a:lnTo>
                <a:lnTo>
                  <a:pt x="997636" y="96261"/>
                </a:lnTo>
                <a:lnTo>
                  <a:pt x="1024183" y="93701"/>
                </a:lnTo>
                <a:lnTo>
                  <a:pt x="1045691" y="91042"/>
                </a:lnTo>
                <a:lnTo>
                  <a:pt x="1112369" y="87300"/>
                </a:lnTo>
                <a:lnTo>
                  <a:pt x="1216792" y="81641"/>
                </a:lnTo>
                <a:lnTo>
                  <a:pt x="1282794" y="76607"/>
                </a:lnTo>
                <a:lnTo>
                  <a:pt x="1358800" y="70242"/>
                </a:lnTo>
                <a:lnTo>
                  <a:pt x="1481481" y="61063"/>
                </a:lnTo>
                <a:lnTo>
                  <a:pt x="1584266" y="55714"/>
                </a:lnTo>
                <a:lnTo>
                  <a:pt x="1627677" y="54288"/>
                </a:lnTo>
                <a:lnTo>
                  <a:pt x="1811647" y="43178"/>
                </a:lnTo>
                <a:lnTo>
                  <a:pt x="1926904" y="33160"/>
                </a:lnTo>
                <a:lnTo>
                  <a:pt x="2017499" y="24263"/>
                </a:lnTo>
                <a:lnTo>
                  <a:pt x="2070464" y="20308"/>
                </a:lnTo>
                <a:lnTo>
                  <a:pt x="2153558" y="18082"/>
                </a:lnTo>
                <a:lnTo>
                  <a:pt x="2237120" y="16377"/>
                </a:lnTo>
                <a:lnTo>
                  <a:pt x="2344219" y="10396"/>
                </a:lnTo>
                <a:lnTo>
                  <a:pt x="2422317" y="6192"/>
                </a:lnTo>
                <a:lnTo>
                  <a:pt x="2445328" y="2752"/>
                </a:lnTo>
                <a:lnTo>
                  <a:pt x="2526518" y="241"/>
                </a:lnTo>
                <a:lnTo>
                  <a:pt x="292322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293"/>
          <p:cNvSpPr/>
          <p:nvPr/>
        </p:nvSpPr>
        <p:spPr>
          <a:xfrm>
            <a:off x="6046470" y="3883342"/>
            <a:ext cx="694373" cy="34174"/>
          </a:xfrm>
          <a:custGeom>
            <a:avLst/>
            <a:gdLst/>
            <a:ahLst/>
            <a:cxnLst/>
            <a:rect l="0" t="0" r="0" b="0"/>
            <a:pathLst>
              <a:path w="694373" h="34174">
                <a:moveTo>
                  <a:pt x="0" y="0"/>
                </a:moveTo>
                <a:lnTo>
                  <a:pt x="0" y="11932"/>
                </a:lnTo>
                <a:lnTo>
                  <a:pt x="952" y="14622"/>
                </a:lnTo>
                <a:lnTo>
                  <a:pt x="2540" y="17368"/>
                </a:lnTo>
                <a:lnTo>
                  <a:pt x="7381" y="24068"/>
                </a:lnTo>
                <a:lnTo>
                  <a:pt x="9683" y="25570"/>
                </a:lnTo>
                <a:lnTo>
                  <a:pt x="13122" y="27525"/>
                </a:lnTo>
                <a:lnTo>
                  <a:pt x="17321" y="29780"/>
                </a:lnTo>
                <a:lnTo>
                  <a:pt x="21072" y="31283"/>
                </a:lnTo>
                <a:lnTo>
                  <a:pt x="24526" y="32286"/>
                </a:lnTo>
                <a:lnTo>
                  <a:pt x="27780" y="32954"/>
                </a:lnTo>
                <a:lnTo>
                  <a:pt x="41463" y="33894"/>
                </a:lnTo>
                <a:lnTo>
                  <a:pt x="112191" y="34173"/>
                </a:lnTo>
                <a:lnTo>
                  <a:pt x="190833" y="31698"/>
                </a:lnTo>
                <a:lnTo>
                  <a:pt x="274362" y="28376"/>
                </a:lnTo>
                <a:lnTo>
                  <a:pt x="387676" y="26243"/>
                </a:lnTo>
                <a:lnTo>
                  <a:pt x="407040" y="26068"/>
                </a:lnTo>
                <a:lnTo>
                  <a:pt x="428523" y="24998"/>
                </a:lnTo>
                <a:lnTo>
                  <a:pt x="475252" y="21270"/>
                </a:lnTo>
                <a:lnTo>
                  <a:pt x="508287" y="19895"/>
                </a:lnTo>
                <a:lnTo>
                  <a:pt x="590713" y="18367"/>
                </a:lnTo>
                <a:lnTo>
                  <a:pt x="620503" y="18912"/>
                </a:lnTo>
                <a:lnTo>
                  <a:pt x="641316" y="20229"/>
                </a:lnTo>
                <a:lnTo>
                  <a:pt x="694372" y="2571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294"/>
          <p:cNvSpPr/>
          <p:nvPr/>
        </p:nvSpPr>
        <p:spPr>
          <a:xfrm>
            <a:off x="2550139" y="3334703"/>
            <a:ext cx="2380581" cy="793516"/>
          </a:xfrm>
          <a:custGeom>
            <a:avLst/>
            <a:gdLst/>
            <a:ahLst/>
            <a:cxnLst/>
            <a:rect l="0" t="0" r="0" b="0"/>
            <a:pathLst>
              <a:path w="2380581" h="793516">
                <a:moveTo>
                  <a:pt x="2261890" y="137159"/>
                </a:moveTo>
                <a:lnTo>
                  <a:pt x="2238995" y="130374"/>
                </a:lnTo>
                <a:lnTo>
                  <a:pt x="2171439" y="121310"/>
                </a:lnTo>
                <a:lnTo>
                  <a:pt x="2097710" y="109482"/>
                </a:lnTo>
                <a:lnTo>
                  <a:pt x="2028849" y="91585"/>
                </a:lnTo>
                <a:lnTo>
                  <a:pt x="1974484" y="81661"/>
                </a:lnTo>
                <a:lnTo>
                  <a:pt x="1904847" y="66317"/>
                </a:lnTo>
                <a:lnTo>
                  <a:pt x="1846961" y="54362"/>
                </a:lnTo>
                <a:lnTo>
                  <a:pt x="1749799" y="40131"/>
                </a:lnTo>
                <a:lnTo>
                  <a:pt x="1682276" y="29458"/>
                </a:lnTo>
                <a:lnTo>
                  <a:pt x="1590619" y="20263"/>
                </a:lnTo>
                <a:lnTo>
                  <a:pt x="1530442" y="12459"/>
                </a:lnTo>
                <a:lnTo>
                  <a:pt x="1415069" y="3021"/>
                </a:lnTo>
                <a:lnTo>
                  <a:pt x="1347257" y="596"/>
                </a:lnTo>
                <a:lnTo>
                  <a:pt x="1107495" y="0"/>
                </a:lnTo>
                <a:lnTo>
                  <a:pt x="1036028" y="6784"/>
                </a:lnTo>
                <a:lnTo>
                  <a:pt x="965222" y="13122"/>
                </a:lnTo>
                <a:lnTo>
                  <a:pt x="900733" y="20119"/>
                </a:lnTo>
                <a:lnTo>
                  <a:pt x="842055" y="25010"/>
                </a:lnTo>
                <a:lnTo>
                  <a:pt x="790168" y="32069"/>
                </a:lnTo>
                <a:lnTo>
                  <a:pt x="742604" y="37430"/>
                </a:lnTo>
                <a:lnTo>
                  <a:pt x="679554" y="48068"/>
                </a:lnTo>
                <a:lnTo>
                  <a:pt x="644072" y="54905"/>
                </a:lnTo>
                <a:lnTo>
                  <a:pt x="600415" y="65178"/>
                </a:lnTo>
                <a:lnTo>
                  <a:pt x="406136" y="116215"/>
                </a:lnTo>
                <a:lnTo>
                  <a:pt x="334514" y="138822"/>
                </a:lnTo>
                <a:lnTo>
                  <a:pt x="279151" y="161967"/>
                </a:lnTo>
                <a:lnTo>
                  <a:pt x="246880" y="178982"/>
                </a:lnTo>
                <a:lnTo>
                  <a:pt x="212853" y="199245"/>
                </a:lnTo>
                <a:lnTo>
                  <a:pt x="114069" y="260816"/>
                </a:lnTo>
                <a:lnTo>
                  <a:pt x="94771" y="278478"/>
                </a:lnTo>
                <a:lnTo>
                  <a:pt x="77621" y="297122"/>
                </a:lnTo>
                <a:lnTo>
                  <a:pt x="63649" y="311759"/>
                </a:lnTo>
                <a:lnTo>
                  <a:pt x="51089" y="332234"/>
                </a:lnTo>
                <a:lnTo>
                  <a:pt x="45073" y="344361"/>
                </a:lnTo>
                <a:lnTo>
                  <a:pt x="39157" y="357209"/>
                </a:lnTo>
                <a:lnTo>
                  <a:pt x="18515" y="404428"/>
                </a:lnTo>
                <a:lnTo>
                  <a:pt x="12297" y="419775"/>
                </a:lnTo>
                <a:lnTo>
                  <a:pt x="8797" y="439126"/>
                </a:lnTo>
                <a:lnTo>
                  <a:pt x="6807" y="457877"/>
                </a:lnTo>
                <a:lnTo>
                  <a:pt x="1561" y="480154"/>
                </a:lnTo>
                <a:lnTo>
                  <a:pt x="0" y="493119"/>
                </a:lnTo>
                <a:lnTo>
                  <a:pt x="1846" y="505231"/>
                </a:lnTo>
                <a:lnTo>
                  <a:pt x="4889" y="518869"/>
                </a:lnTo>
                <a:lnTo>
                  <a:pt x="6241" y="537630"/>
                </a:lnTo>
                <a:lnTo>
                  <a:pt x="8507" y="546062"/>
                </a:lnTo>
                <a:lnTo>
                  <a:pt x="21749" y="570841"/>
                </a:lnTo>
                <a:lnTo>
                  <a:pt x="35642" y="597559"/>
                </a:lnTo>
                <a:lnTo>
                  <a:pt x="43347" y="610780"/>
                </a:lnTo>
                <a:lnTo>
                  <a:pt x="51342" y="623404"/>
                </a:lnTo>
                <a:lnTo>
                  <a:pt x="66892" y="644733"/>
                </a:lnTo>
                <a:lnTo>
                  <a:pt x="80153" y="657387"/>
                </a:lnTo>
                <a:lnTo>
                  <a:pt x="94937" y="666187"/>
                </a:lnTo>
                <a:lnTo>
                  <a:pt x="110080" y="674225"/>
                </a:lnTo>
                <a:lnTo>
                  <a:pt x="130268" y="688508"/>
                </a:lnTo>
                <a:lnTo>
                  <a:pt x="184239" y="714507"/>
                </a:lnTo>
                <a:lnTo>
                  <a:pt x="237242" y="736123"/>
                </a:lnTo>
                <a:lnTo>
                  <a:pt x="257147" y="741502"/>
                </a:lnTo>
                <a:lnTo>
                  <a:pt x="323809" y="752273"/>
                </a:lnTo>
                <a:lnTo>
                  <a:pt x="397286" y="765908"/>
                </a:lnTo>
                <a:lnTo>
                  <a:pt x="462531" y="771367"/>
                </a:lnTo>
                <a:lnTo>
                  <a:pt x="514415" y="778039"/>
                </a:lnTo>
                <a:lnTo>
                  <a:pt x="572105" y="783310"/>
                </a:lnTo>
                <a:lnTo>
                  <a:pt x="633940" y="786287"/>
                </a:lnTo>
                <a:lnTo>
                  <a:pt x="725117" y="787963"/>
                </a:lnTo>
                <a:lnTo>
                  <a:pt x="788305" y="789308"/>
                </a:lnTo>
                <a:lnTo>
                  <a:pt x="864014" y="793081"/>
                </a:lnTo>
                <a:lnTo>
                  <a:pt x="905158" y="793515"/>
                </a:lnTo>
                <a:lnTo>
                  <a:pt x="947827" y="792852"/>
                </a:lnTo>
                <a:lnTo>
                  <a:pt x="1189523" y="784945"/>
                </a:lnTo>
                <a:lnTo>
                  <a:pt x="1329353" y="777171"/>
                </a:lnTo>
                <a:lnTo>
                  <a:pt x="1447379" y="769271"/>
                </a:lnTo>
                <a:lnTo>
                  <a:pt x="1561555" y="763872"/>
                </a:lnTo>
                <a:lnTo>
                  <a:pt x="1811669" y="754386"/>
                </a:lnTo>
                <a:lnTo>
                  <a:pt x="1873197" y="750255"/>
                </a:lnTo>
                <a:lnTo>
                  <a:pt x="1959827" y="740794"/>
                </a:lnTo>
                <a:lnTo>
                  <a:pt x="2023060" y="736384"/>
                </a:lnTo>
                <a:lnTo>
                  <a:pt x="2077321" y="728601"/>
                </a:lnTo>
                <a:lnTo>
                  <a:pt x="2144021" y="713509"/>
                </a:lnTo>
                <a:lnTo>
                  <a:pt x="2216959" y="699321"/>
                </a:lnTo>
                <a:lnTo>
                  <a:pt x="2263740" y="676723"/>
                </a:lnTo>
                <a:lnTo>
                  <a:pt x="2288579" y="662578"/>
                </a:lnTo>
                <a:lnTo>
                  <a:pt x="2313613" y="641136"/>
                </a:lnTo>
                <a:lnTo>
                  <a:pt x="2338176" y="616686"/>
                </a:lnTo>
                <a:lnTo>
                  <a:pt x="2351675" y="599837"/>
                </a:lnTo>
                <a:lnTo>
                  <a:pt x="2358945" y="585364"/>
                </a:lnTo>
                <a:lnTo>
                  <a:pt x="2365577" y="563966"/>
                </a:lnTo>
                <a:lnTo>
                  <a:pt x="2371035" y="542068"/>
                </a:lnTo>
                <a:lnTo>
                  <a:pt x="2373264" y="521906"/>
                </a:lnTo>
                <a:lnTo>
                  <a:pt x="2377430" y="481195"/>
                </a:lnTo>
                <a:lnTo>
                  <a:pt x="2378922" y="463672"/>
                </a:lnTo>
                <a:lnTo>
                  <a:pt x="2379916" y="449131"/>
                </a:lnTo>
                <a:lnTo>
                  <a:pt x="2380580" y="436581"/>
                </a:lnTo>
                <a:lnTo>
                  <a:pt x="2379117" y="416783"/>
                </a:lnTo>
                <a:lnTo>
                  <a:pt x="2376236" y="392155"/>
                </a:lnTo>
                <a:lnTo>
                  <a:pt x="2372411" y="364306"/>
                </a:lnTo>
                <a:lnTo>
                  <a:pt x="2369861" y="342883"/>
                </a:lnTo>
                <a:lnTo>
                  <a:pt x="2368161" y="325744"/>
                </a:lnTo>
                <a:lnTo>
                  <a:pt x="2367027" y="311460"/>
                </a:lnTo>
                <a:lnTo>
                  <a:pt x="2363228" y="287968"/>
                </a:lnTo>
                <a:lnTo>
                  <a:pt x="2359317" y="268003"/>
                </a:lnTo>
                <a:lnTo>
                  <a:pt x="2357579" y="249604"/>
                </a:lnTo>
                <a:lnTo>
                  <a:pt x="2352049" y="227732"/>
                </a:lnTo>
                <a:lnTo>
                  <a:pt x="2344378" y="204636"/>
                </a:lnTo>
                <a:lnTo>
                  <a:pt x="2333795" y="185563"/>
                </a:lnTo>
                <a:lnTo>
                  <a:pt x="2318613" y="164387"/>
                </a:lnTo>
                <a:lnTo>
                  <a:pt x="2299165" y="142275"/>
                </a:lnTo>
                <a:lnTo>
                  <a:pt x="2275898" y="122060"/>
                </a:lnTo>
                <a:lnTo>
                  <a:pt x="2239257" y="100442"/>
                </a:lnTo>
                <a:lnTo>
                  <a:pt x="2225161" y="97028"/>
                </a:lnTo>
                <a:lnTo>
                  <a:pt x="2176165" y="942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295"/>
          <p:cNvSpPr/>
          <p:nvPr/>
        </p:nvSpPr>
        <p:spPr>
          <a:xfrm>
            <a:off x="4469129" y="4097654"/>
            <a:ext cx="127241" cy="171451"/>
          </a:xfrm>
          <a:custGeom>
            <a:avLst/>
            <a:gdLst/>
            <a:ahLst/>
            <a:cxnLst/>
            <a:rect l="0" t="0" r="0" b="0"/>
            <a:pathLst>
              <a:path w="127241" h="171451">
                <a:moveTo>
                  <a:pt x="0" y="0"/>
                </a:moveTo>
                <a:lnTo>
                  <a:pt x="76800" y="0"/>
                </a:lnTo>
                <a:lnTo>
                  <a:pt x="83585" y="953"/>
                </a:lnTo>
                <a:lnTo>
                  <a:pt x="89061" y="2541"/>
                </a:lnTo>
                <a:lnTo>
                  <a:pt x="93664" y="4551"/>
                </a:lnTo>
                <a:lnTo>
                  <a:pt x="97685" y="5892"/>
                </a:lnTo>
                <a:lnTo>
                  <a:pt x="101319" y="6786"/>
                </a:lnTo>
                <a:lnTo>
                  <a:pt x="104694" y="7381"/>
                </a:lnTo>
                <a:lnTo>
                  <a:pt x="107896" y="8731"/>
                </a:lnTo>
                <a:lnTo>
                  <a:pt x="110984" y="10583"/>
                </a:lnTo>
                <a:lnTo>
                  <a:pt x="113994" y="12771"/>
                </a:lnTo>
                <a:lnTo>
                  <a:pt x="116001" y="15182"/>
                </a:lnTo>
                <a:lnTo>
                  <a:pt x="117339" y="17741"/>
                </a:lnTo>
                <a:lnTo>
                  <a:pt x="118231" y="20400"/>
                </a:lnTo>
                <a:lnTo>
                  <a:pt x="119778" y="23125"/>
                </a:lnTo>
                <a:lnTo>
                  <a:pt x="121762" y="25895"/>
                </a:lnTo>
                <a:lnTo>
                  <a:pt x="124038" y="28693"/>
                </a:lnTo>
                <a:lnTo>
                  <a:pt x="125555" y="31512"/>
                </a:lnTo>
                <a:lnTo>
                  <a:pt x="126566" y="34343"/>
                </a:lnTo>
                <a:lnTo>
                  <a:pt x="127240" y="37183"/>
                </a:lnTo>
                <a:lnTo>
                  <a:pt x="126737" y="41934"/>
                </a:lnTo>
                <a:lnTo>
                  <a:pt x="125449" y="47959"/>
                </a:lnTo>
                <a:lnTo>
                  <a:pt x="123638" y="54833"/>
                </a:lnTo>
                <a:lnTo>
                  <a:pt x="120525" y="63225"/>
                </a:lnTo>
                <a:lnTo>
                  <a:pt x="116546" y="72630"/>
                </a:lnTo>
                <a:lnTo>
                  <a:pt x="111987" y="82710"/>
                </a:lnTo>
                <a:lnTo>
                  <a:pt x="106091" y="92288"/>
                </a:lnTo>
                <a:lnTo>
                  <a:pt x="99303" y="101531"/>
                </a:lnTo>
                <a:lnTo>
                  <a:pt x="91919" y="110550"/>
                </a:lnTo>
                <a:lnTo>
                  <a:pt x="85093" y="119420"/>
                </a:lnTo>
                <a:lnTo>
                  <a:pt x="78636" y="128191"/>
                </a:lnTo>
                <a:lnTo>
                  <a:pt x="72427" y="136896"/>
                </a:lnTo>
                <a:lnTo>
                  <a:pt x="68287" y="143652"/>
                </a:lnTo>
                <a:lnTo>
                  <a:pt x="65527" y="149108"/>
                </a:lnTo>
                <a:lnTo>
                  <a:pt x="63687" y="153698"/>
                </a:lnTo>
                <a:lnTo>
                  <a:pt x="61509" y="156758"/>
                </a:lnTo>
                <a:lnTo>
                  <a:pt x="59103" y="158798"/>
                </a:lnTo>
                <a:lnTo>
                  <a:pt x="56547" y="160158"/>
                </a:lnTo>
                <a:lnTo>
                  <a:pt x="53891" y="162017"/>
                </a:lnTo>
                <a:lnTo>
                  <a:pt x="51167" y="164209"/>
                </a:lnTo>
                <a:lnTo>
                  <a:pt x="34291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296"/>
          <p:cNvSpPr/>
          <p:nvPr/>
        </p:nvSpPr>
        <p:spPr>
          <a:xfrm>
            <a:off x="4409122" y="4200525"/>
            <a:ext cx="248604" cy="84147"/>
          </a:xfrm>
          <a:custGeom>
            <a:avLst/>
            <a:gdLst/>
            <a:ahLst/>
            <a:cxnLst/>
            <a:rect l="0" t="0" r="0" b="0"/>
            <a:pathLst>
              <a:path w="248604" h="84147">
                <a:moveTo>
                  <a:pt x="0" y="34290"/>
                </a:moveTo>
                <a:lnTo>
                  <a:pt x="9102" y="38840"/>
                </a:lnTo>
                <a:lnTo>
                  <a:pt x="16110" y="41075"/>
                </a:lnTo>
                <a:lnTo>
                  <a:pt x="19313" y="41671"/>
                </a:lnTo>
                <a:lnTo>
                  <a:pt x="22400" y="43021"/>
                </a:lnTo>
                <a:lnTo>
                  <a:pt x="25411" y="44873"/>
                </a:lnTo>
                <a:lnTo>
                  <a:pt x="28371" y="47060"/>
                </a:lnTo>
                <a:lnTo>
                  <a:pt x="32249" y="48518"/>
                </a:lnTo>
                <a:lnTo>
                  <a:pt x="36739" y="49490"/>
                </a:lnTo>
                <a:lnTo>
                  <a:pt x="41638" y="50139"/>
                </a:lnTo>
                <a:lnTo>
                  <a:pt x="45856" y="51523"/>
                </a:lnTo>
                <a:lnTo>
                  <a:pt x="49621" y="53399"/>
                </a:lnTo>
                <a:lnTo>
                  <a:pt x="53083" y="55602"/>
                </a:lnTo>
                <a:lnTo>
                  <a:pt x="57296" y="57070"/>
                </a:lnTo>
                <a:lnTo>
                  <a:pt x="62010" y="58049"/>
                </a:lnTo>
                <a:lnTo>
                  <a:pt x="67057" y="58702"/>
                </a:lnTo>
                <a:lnTo>
                  <a:pt x="70423" y="60090"/>
                </a:lnTo>
                <a:lnTo>
                  <a:pt x="72666" y="61967"/>
                </a:lnTo>
                <a:lnTo>
                  <a:pt x="74161" y="64171"/>
                </a:lnTo>
                <a:lnTo>
                  <a:pt x="76111" y="65640"/>
                </a:lnTo>
                <a:lnTo>
                  <a:pt x="78363" y="66620"/>
                </a:lnTo>
                <a:lnTo>
                  <a:pt x="80817" y="67273"/>
                </a:lnTo>
                <a:lnTo>
                  <a:pt x="83406" y="68661"/>
                </a:lnTo>
                <a:lnTo>
                  <a:pt x="86084" y="70539"/>
                </a:lnTo>
                <a:lnTo>
                  <a:pt x="88822" y="72744"/>
                </a:lnTo>
                <a:lnTo>
                  <a:pt x="93504" y="75165"/>
                </a:lnTo>
                <a:lnTo>
                  <a:pt x="99484" y="77733"/>
                </a:lnTo>
                <a:lnTo>
                  <a:pt x="106327" y="80397"/>
                </a:lnTo>
                <a:lnTo>
                  <a:pt x="112795" y="82173"/>
                </a:lnTo>
                <a:lnTo>
                  <a:pt x="119012" y="83357"/>
                </a:lnTo>
                <a:lnTo>
                  <a:pt x="125062" y="84146"/>
                </a:lnTo>
                <a:lnTo>
                  <a:pt x="129094" y="83720"/>
                </a:lnTo>
                <a:lnTo>
                  <a:pt x="131783" y="82483"/>
                </a:lnTo>
                <a:lnTo>
                  <a:pt x="133575" y="80706"/>
                </a:lnTo>
                <a:lnTo>
                  <a:pt x="177055" y="41798"/>
                </a:lnTo>
                <a:lnTo>
                  <a:pt x="193284" y="29771"/>
                </a:lnTo>
                <a:lnTo>
                  <a:pt x="207914" y="20799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297"/>
          <p:cNvSpPr/>
          <p:nvPr/>
        </p:nvSpPr>
        <p:spPr>
          <a:xfrm>
            <a:off x="5147216" y="4500573"/>
            <a:ext cx="919341" cy="617062"/>
          </a:xfrm>
          <a:custGeom>
            <a:avLst/>
            <a:gdLst/>
            <a:ahLst/>
            <a:cxnLst/>
            <a:rect l="0" t="0" r="0" b="0"/>
            <a:pathLst>
              <a:path w="919341" h="617062">
                <a:moveTo>
                  <a:pt x="864963" y="42852"/>
                </a:moveTo>
                <a:lnTo>
                  <a:pt x="838270" y="16158"/>
                </a:lnTo>
                <a:lnTo>
                  <a:pt x="833833" y="13626"/>
                </a:lnTo>
                <a:lnTo>
                  <a:pt x="807944" y="7022"/>
                </a:lnTo>
                <a:lnTo>
                  <a:pt x="780124" y="2073"/>
                </a:lnTo>
                <a:lnTo>
                  <a:pt x="756324" y="606"/>
                </a:lnTo>
                <a:lnTo>
                  <a:pt x="729587" y="172"/>
                </a:lnTo>
                <a:lnTo>
                  <a:pt x="627973" y="0"/>
                </a:lnTo>
                <a:lnTo>
                  <a:pt x="551672" y="2534"/>
                </a:lnTo>
                <a:lnTo>
                  <a:pt x="504655" y="4543"/>
                </a:lnTo>
                <a:lnTo>
                  <a:pt x="470453" y="6835"/>
                </a:lnTo>
                <a:lnTo>
                  <a:pt x="444794" y="9316"/>
                </a:lnTo>
                <a:lnTo>
                  <a:pt x="349646" y="21996"/>
                </a:lnTo>
                <a:lnTo>
                  <a:pt x="327641" y="24057"/>
                </a:lnTo>
                <a:lnTo>
                  <a:pt x="299992" y="25218"/>
                </a:lnTo>
                <a:lnTo>
                  <a:pt x="284935" y="28030"/>
                </a:lnTo>
                <a:lnTo>
                  <a:pt x="268083" y="32454"/>
                </a:lnTo>
                <a:lnTo>
                  <a:pt x="241543" y="37595"/>
                </a:lnTo>
                <a:lnTo>
                  <a:pt x="220858" y="43056"/>
                </a:lnTo>
                <a:lnTo>
                  <a:pt x="204362" y="49610"/>
                </a:lnTo>
                <a:lnTo>
                  <a:pt x="157400" y="74798"/>
                </a:lnTo>
                <a:lnTo>
                  <a:pt x="128900" y="87031"/>
                </a:lnTo>
                <a:lnTo>
                  <a:pt x="108564" y="101222"/>
                </a:lnTo>
                <a:lnTo>
                  <a:pt x="88731" y="118324"/>
                </a:lnTo>
                <a:lnTo>
                  <a:pt x="73566" y="132275"/>
                </a:lnTo>
                <a:lnTo>
                  <a:pt x="54319" y="150839"/>
                </a:lnTo>
                <a:lnTo>
                  <a:pt x="41101" y="168404"/>
                </a:lnTo>
                <a:lnTo>
                  <a:pt x="31153" y="185675"/>
                </a:lnTo>
                <a:lnTo>
                  <a:pt x="22173" y="202856"/>
                </a:lnTo>
                <a:lnTo>
                  <a:pt x="13823" y="221915"/>
                </a:lnTo>
                <a:lnTo>
                  <a:pt x="8928" y="233665"/>
                </a:lnTo>
                <a:lnTo>
                  <a:pt x="5666" y="245308"/>
                </a:lnTo>
                <a:lnTo>
                  <a:pt x="3491" y="256880"/>
                </a:lnTo>
                <a:lnTo>
                  <a:pt x="2041" y="268404"/>
                </a:lnTo>
                <a:lnTo>
                  <a:pt x="1074" y="279897"/>
                </a:lnTo>
                <a:lnTo>
                  <a:pt x="430" y="291370"/>
                </a:lnTo>
                <a:lnTo>
                  <a:pt x="0" y="302828"/>
                </a:lnTo>
                <a:lnTo>
                  <a:pt x="666" y="313324"/>
                </a:lnTo>
                <a:lnTo>
                  <a:pt x="3946" y="332607"/>
                </a:lnTo>
                <a:lnTo>
                  <a:pt x="11119" y="348162"/>
                </a:lnTo>
                <a:lnTo>
                  <a:pt x="15699" y="354977"/>
                </a:lnTo>
                <a:lnTo>
                  <a:pt x="20788" y="367629"/>
                </a:lnTo>
                <a:lnTo>
                  <a:pt x="22145" y="373670"/>
                </a:lnTo>
                <a:lnTo>
                  <a:pt x="24954" y="378650"/>
                </a:lnTo>
                <a:lnTo>
                  <a:pt x="48231" y="403646"/>
                </a:lnTo>
                <a:lnTo>
                  <a:pt x="57586" y="414826"/>
                </a:lnTo>
                <a:lnTo>
                  <a:pt x="67631" y="425137"/>
                </a:lnTo>
                <a:lnTo>
                  <a:pt x="88954" y="444214"/>
                </a:lnTo>
                <a:lnTo>
                  <a:pt x="113276" y="461917"/>
                </a:lnTo>
                <a:lnTo>
                  <a:pt x="138561" y="476432"/>
                </a:lnTo>
                <a:lnTo>
                  <a:pt x="161901" y="488472"/>
                </a:lnTo>
                <a:lnTo>
                  <a:pt x="184855" y="500022"/>
                </a:lnTo>
                <a:lnTo>
                  <a:pt x="206567" y="508616"/>
                </a:lnTo>
                <a:lnTo>
                  <a:pt x="226547" y="517194"/>
                </a:lnTo>
                <a:lnTo>
                  <a:pt x="267286" y="534870"/>
                </a:lnTo>
                <a:lnTo>
                  <a:pt x="292625" y="545054"/>
                </a:lnTo>
                <a:lnTo>
                  <a:pt x="320414" y="553602"/>
                </a:lnTo>
                <a:lnTo>
                  <a:pt x="343253" y="558675"/>
                </a:lnTo>
                <a:lnTo>
                  <a:pt x="365578" y="566211"/>
                </a:lnTo>
                <a:lnTo>
                  <a:pt x="378219" y="570731"/>
                </a:lnTo>
                <a:lnTo>
                  <a:pt x="401857" y="576173"/>
                </a:lnTo>
                <a:lnTo>
                  <a:pt x="436490" y="588874"/>
                </a:lnTo>
                <a:lnTo>
                  <a:pt x="461522" y="600112"/>
                </a:lnTo>
                <a:lnTo>
                  <a:pt x="484123" y="608651"/>
                </a:lnTo>
                <a:lnTo>
                  <a:pt x="509869" y="614674"/>
                </a:lnTo>
                <a:lnTo>
                  <a:pt x="534643" y="616458"/>
                </a:lnTo>
                <a:lnTo>
                  <a:pt x="555277" y="616875"/>
                </a:lnTo>
                <a:lnTo>
                  <a:pt x="577147" y="617061"/>
                </a:lnTo>
                <a:lnTo>
                  <a:pt x="599568" y="614603"/>
                </a:lnTo>
                <a:lnTo>
                  <a:pt x="620328" y="611288"/>
                </a:lnTo>
                <a:lnTo>
                  <a:pt x="635904" y="609815"/>
                </a:lnTo>
                <a:lnTo>
                  <a:pt x="664485" y="599884"/>
                </a:lnTo>
                <a:lnTo>
                  <a:pt x="677971" y="592324"/>
                </a:lnTo>
                <a:lnTo>
                  <a:pt x="693630" y="582522"/>
                </a:lnTo>
                <a:lnTo>
                  <a:pt x="710736" y="571225"/>
                </a:lnTo>
                <a:lnTo>
                  <a:pt x="750063" y="543431"/>
                </a:lnTo>
                <a:lnTo>
                  <a:pt x="771218" y="528019"/>
                </a:lnTo>
                <a:lnTo>
                  <a:pt x="787227" y="515839"/>
                </a:lnTo>
                <a:lnTo>
                  <a:pt x="810094" y="497226"/>
                </a:lnTo>
                <a:lnTo>
                  <a:pt x="826607" y="482603"/>
                </a:lnTo>
                <a:lnTo>
                  <a:pt x="842201" y="466897"/>
                </a:lnTo>
                <a:lnTo>
                  <a:pt x="851693" y="456041"/>
                </a:lnTo>
                <a:lnTo>
                  <a:pt x="861832" y="444041"/>
                </a:lnTo>
                <a:lnTo>
                  <a:pt x="875637" y="425628"/>
                </a:lnTo>
                <a:lnTo>
                  <a:pt x="884947" y="411095"/>
                </a:lnTo>
                <a:lnTo>
                  <a:pt x="892260" y="398285"/>
                </a:lnTo>
                <a:lnTo>
                  <a:pt x="901226" y="381162"/>
                </a:lnTo>
                <a:lnTo>
                  <a:pt x="906283" y="371262"/>
                </a:lnTo>
                <a:lnTo>
                  <a:pt x="910608" y="357042"/>
                </a:lnTo>
                <a:lnTo>
                  <a:pt x="914443" y="339942"/>
                </a:lnTo>
                <a:lnTo>
                  <a:pt x="917952" y="320921"/>
                </a:lnTo>
                <a:lnTo>
                  <a:pt x="919340" y="303479"/>
                </a:lnTo>
                <a:lnTo>
                  <a:pt x="919312" y="287088"/>
                </a:lnTo>
                <a:lnTo>
                  <a:pt x="918341" y="271398"/>
                </a:lnTo>
                <a:lnTo>
                  <a:pt x="916740" y="256176"/>
                </a:lnTo>
                <a:lnTo>
                  <a:pt x="914722" y="241265"/>
                </a:lnTo>
                <a:lnTo>
                  <a:pt x="912423" y="226563"/>
                </a:lnTo>
                <a:lnTo>
                  <a:pt x="908986" y="214856"/>
                </a:lnTo>
                <a:lnTo>
                  <a:pt x="900086" y="196768"/>
                </a:lnTo>
                <a:lnTo>
                  <a:pt x="889782" y="182379"/>
                </a:lnTo>
                <a:lnTo>
                  <a:pt x="873270" y="163568"/>
                </a:lnTo>
                <a:lnTo>
                  <a:pt x="860083" y="149843"/>
                </a:lnTo>
                <a:lnTo>
                  <a:pt x="841522" y="131043"/>
                </a:lnTo>
                <a:lnTo>
                  <a:pt x="818033" y="112528"/>
                </a:lnTo>
                <a:lnTo>
                  <a:pt x="793623" y="96679"/>
                </a:lnTo>
                <a:lnTo>
                  <a:pt x="773249" y="86460"/>
                </a:lnTo>
                <a:lnTo>
                  <a:pt x="749589" y="76203"/>
                </a:lnTo>
                <a:lnTo>
                  <a:pt x="727009" y="67199"/>
                </a:lnTo>
                <a:lnTo>
                  <a:pt x="702086" y="5999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298"/>
          <p:cNvSpPr/>
          <p:nvPr/>
        </p:nvSpPr>
        <p:spPr>
          <a:xfrm>
            <a:off x="5197792" y="4157662"/>
            <a:ext cx="874396" cy="797243"/>
          </a:xfrm>
          <a:custGeom>
            <a:avLst/>
            <a:gdLst/>
            <a:ahLst/>
            <a:cxnLst/>
            <a:rect l="0" t="0" r="0" b="0"/>
            <a:pathLst>
              <a:path w="874396" h="797243">
                <a:moveTo>
                  <a:pt x="0" y="0"/>
                </a:moveTo>
                <a:lnTo>
                  <a:pt x="11932" y="23864"/>
                </a:lnTo>
                <a:lnTo>
                  <a:pt x="25784" y="44782"/>
                </a:lnTo>
                <a:lnTo>
                  <a:pt x="33367" y="56098"/>
                </a:lnTo>
                <a:lnTo>
                  <a:pt x="55607" y="80439"/>
                </a:lnTo>
                <a:lnTo>
                  <a:pt x="78689" y="104013"/>
                </a:lnTo>
                <a:lnTo>
                  <a:pt x="94370" y="118872"/>
                </a:lnTo>
                <a:lnTo>
                  <a:pt x="149987" y="169736"/>
                </a:lnTo>
                <a:lnTo>
                  <a:pt x="199804" y="216768"/>
                </a:lnTo>
                <a:lnTo>
                  <a:pt x="252135" y="263618"/>
                </a:lnTo>
                <a:lnTo>
                  <a:pt x="276842" y="286708"/>
                </a:lnTo>
                <a:lnTo>
                  <a:pt x="306817" y="315773"/>
                </a:lnTo>
                <a:lnTo>
                  <a:pt x="327499" y="333701"/>
                </a:lnTo>
                <a:lnTo>
                  <a:pt x="348437" y="351194"/>
                </a:lnTo>
                <a:lnTo>
                  <a:pt x="367269" y="368494"/>
                </a:lnTo>
                <a:lnTo>
                  <a:pt x="393935" y="394298"/>
                </a:lnTo>
                <a:lnTo>
                  <a:pt x="475259" y="475290"/>
                </a:lnTo>
                <a:lnTo>
                  <a:pt x="489241" y="488310"/>
                </a:lnTo>
                <a:lnTo>
                  <a:pt x="536968" y="531082"/>
                </a:lnTo>
                <a:lnTo>
                  <a:pt x="560597" y="553219"/>
                </a:lnTo>
                <a:lnTo>
                  <a:pt x="594516" y="586298"/>
                </a:lnTo>
                <a:lnTo>
                  <a:pt x="614749" y="603794"/>
                </a:lnTo>
                <a:lnTo>
                  <a:pt x="633267" y="618873"/>
                </a:lnTo>
                <a:lnTo>
                  <a:pt x="659757" y="642475"/>
                </a:lnTo>
                <a:lnTo>
                  <a:pt x="685704" y="661956"/>
                </a:lnTo>
                <a:lnTo>
                  <a:pt x="710536" y="679793"/>
                </a:lnTo>
                <a:lnTo>
                  <a:pt x="756097" y="717724"/>
                </a:lnTo>
                <a:lnTo>
                  <a:pt x="789045" y="741178"/>
                </a:lnTo>
                <a:lnTo>
                  <a:pt x="813897" y="760627"/>
                </a:lnTo>
                <a:lnTo>
                  <a:pt x="837959" y="777887"/>
                </a:lnTo>
                <a:lnTo>
                  <a:pt x="844390" y="782433"/>
                </a:lnTo>
                <a:lnTo>
                  <a:pt x="874395" y="79724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299"/>
          <p:cNvSpPr/>
          <p:nvPr/>
        </p:nvSpPr>
        <p:spPr>
          <a:xfrm>
            <a:off x="5334952" y="4029075"/>
            <a:ext cx="445771" cy="968693"/>
          </a:xfrm>
          <a:custGeom>
            <a:avLst/>
            <a:gdLst/>
            <a:ahLst/>
            <a:cxnLst/>
            <a:rect l="0" t="0" r="0" b="0"/>
            <a:pathLst>
              <a:path w="445771" h="968693">
                <a:moveTo>
                  <a:pt x="445770" y="0"/>
                </a:moveTo>
                <a:lnTo>
                  <a:pt x="432118" y="9101"/>
                </a:lnTo>
                <a:lnTo>
                  <a:pt x="422875" y="18650"/>
                </a:lnTo>
                <a:lnTo>
                  <a:pt x="409776" y="37276"/>
                </a:lnTo>
                <a:lnTo>
                  <a:pt x="404629" y="44853"/>
                </a:lnTo>
                <a:lnTo>
                  <a:pt x="393578" y="64192"/>
                </a:lnTo>
                <a:lnTo>
                  <a:pt x="360979" y="123780"/>
                </a:lnTo>
                <a:lnTo>
                  <a:pt x="340665" y="166339"/>
                </a:lnTo>
                <a:lnTo>
                  <a:pt x="295234" y="269509"/>
                </a:lnTo>
                <a:lnTo>
                  <a:pt x="259168" y="357271"/>
                </a:lnTo>
                <a:lnTo>
                  <a:pt x="244216" y="395343"/>
                </a:lnTo>
                <a:lnTo>
                  <a:pt x="231391" y="426440"/>
                </a:lnTo>
                <a:lnTo>
                  <a:pt x="209520" y="476231"/>
                </a:lnTo>
                <a:lnTo>
                  <a:pt x="198735" y="502272"/>
                </a:lnTo>
                <a:lnTo>
                  <a:pt x="176592" y="559147"/>
                </a:lnTo>
                <a:lnTo>
                  <a:pt x="159130" y="606649"/>
                </a:lnTo>
                <a:lnTo>
                  <a:pt x="145020" y="645859"/>
                </a:lnTo>
                <a:lnTo>
                  <a:pt x="132398" y="679161"/>
                </a:lnTo>
                <a:lnTo>
                  <a:pt x="86160" y="791416"/>
                </a:lnTo>
                <a:lnTo>
                  <a:pt x="78395" y="812408"/>
                </a:lnTo>
                <a:lnTo>
                  <a:pt x="72266" y="830212"/>
                </a:lnTo>
                <a:lnTo>
                  <a:pt x="63417" y="850655"/>
                </a:lnTo>
                <a:lnTo>
                  <a:pt x="52755" y="872856"/>
                </a:lnTo>
                <a:lnTo>
                  <a:pt x="0" y="96869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300"/>
          <p:cNvSpPr/>
          <p:nvPr/>
        </p:nvSpPr>
        <p:spPr>
          <a:xfrm>
            <a:off x="7495222" y="3977675"/>
            <a:ext cx="1414397" cy="741232"/>
          </a:xfrm>
          <a:custGeom>
            <a:avLst/>
            <a:gdLst/>
            <a:ahLst/>
            <a:cxnLst/>
            <a:rect l="0" t="0" r="0" b="0"/>
            <a:pathLst>
              <a:path w="1414397" h="741232">
                <a:moveTo>
                  <a:pt x="17145" y="128552"/>
                </a:moveTo>
                <a:lnTo>
                  <a:pt x="17145" y="146755"/>
                </a:lnTo>
                <a:lnTo>
                  <a:pt x="19685" y="160772"/>
                </a:lnTo>
                <a:lnTo>
                  <a:pt x="26470" y="179374"/>
                </a:lnTo>
                <a:lnTo>
                  <a:pt x="29076" y="185293"/>
                </a:lnTo>
                <a:lnTo>
                  <a:pt x="31973" y="199490"/>
                </a:lnTo>
                <a:lnTo>
                  <a:pt x="33261" y="215326"/>
                </a:lnTo>
                <a:lnTo>
                  <a:pt x="33832" y="231888"/>
                </a:lnTo>
                <a:lnTo>
                  <a:pt x="34154" y="257278"/>
                </a:lnTo>
                <a:lnTo>
                  <a:pt x="32295" y="275329"/>
                </a:lnTo>
                <a:lnTo>
                  <a:pt x="21528" y="358943"/>
                </a:lnTo>
                <a:lnTo>
                  <a:pt x="11882" y="456531"/>
                </a:lnTo>
                <a:lnTo>
                  <a:pt x="3944" y="549264"/>
                </a:lnTo>
                <a:lnTo>
                  <a:pt x="1753" y="585093"/>
                </a:lnTo>
                <a:lnTo>
                  <a:pt x="3074" y="600552"/>
                </a:lnTo>
                <a:lnTo>
                  <a:pt x="5859" y="615622"/>
                </a:lnTo>
                <a:lnTo>
                  <a:pt x="9621" y="630430"/>
                </a:lnTo>
                <a:lnTo>
                  <a:pt x="16341" y="651964"/>
                </a:lnTo>
                <a:lnTo>
                  <a:pt x="23456" y="668837"/>
                </a:lnTo>
                <a:lnTo>
                  <a:pt x="32968" y="685862"/>
                </a:lnTo>
                <a:lnTo>
                  <a:pt x="39123" y="692496"/>
                </a:lnTo>
                <a:lnTo>
                  <a:pt x="60488" y="706386"/>
                </a:lnTo>
                <a:lnTo>
                  <a:pt x="81210" y="716534"/>
                </a:lnTo>
                <a:lnTo>
                  <a:pt x="127804" y="731397"/>
                </a:lnTo>
                <a:lnTo>
                  <a:pt x="158624" y="735480"/>
                </a:lnTo>
                <a:lnTo>
                  <a:pt x="190832" y="736436"/>
                </a:lnTo>
                <a:lnTo>
                  <a:pt x="232452" y="735908"/>
                </a:lnTo>
                <a:lnTo>
                  <a:pt x="256886" y="734433"/>
                </a:lnTo>
                <a:lnTo>
                  <a:pt x="282700" y="732498"/>
                </a:lnTo>
                <a:lnTo>
                  <a:pt x="326622" y="727808"/>
                </a:lnTo>
                <a:lnTo>
                  <a:pt x="365193" y="723501"/>
                </a:lnTo>
                <a:lnTo>
                  <a:pt x="401386" y="721586"/>
                </a:lnTo>
                <a:lnTo>
                  <a:pt x="436521" y="718195"/>
                </a:lnTo>
                <a:lnTo>
                  <a:pt x="477854" y="713513"/>
                </a:lnTo>
                <a:lnTo>
                  <a:pt x="537500" y="708257"/>
                </a:lnTo>
                <a:lnTo>
                  <a:pt x="565025" y="706475"/>
                </a:lnTo>
                <a:lnTo>
                  <a:pt x="613390" y="704494"/>
                </a:lnTo>
                <a:lnTo>
                  <a:pt x="678103" y="703379"/>
                </a:lnTo>
                <a:lnTo>
                  <a:pt x="819850" y="702951"/>
                </a:lnTo>
                <a:lnTo>
                  <a:pt x="852319" y="704842"/>
                </a:lnTo>
                <a:lnTo>
                  <a:pt x="885395" y="708008"/>
                </a:lnTo>
                <a:lnTo>
                  <a:pt x="1035334" y="725312"/>
                </a:lnTo>
                <a:lnTo>
                  <a:pt x="1086123" y="733254"/>
                </a:lnTo>
                <a:lnTo>
                  <a:pt x="1161427" y="741231"/>
                </a:lnTo>
                <a:lnTo>
                  <a:pt x="1188020" y="741214"/>
                </a:lnTo>
                <a:lnTo>
                  <a:pt x="1213700" y="735849"/>
                </a:lnTo>
                <a:lnTo>
                  <a:pt x="1220614" y="733442"/>
                </a:lnTo>
                <a:lnTo>
                  <a:pt x="1226175" y="729932"/>
                </a:lnTo>
                <a:lnTo>
                  <a:pt x="1244485" y="710611"/>
                </a:lnTo>
                <a:lnTo>
                  <a:pt x="1249709" y="705186"/>
                </a:lnTo>
                <a:lnTo>
                  <a:pt x="1258054" y="691539"/>
                </a:lnTo>
                <a:lnTo>
                  <a:pt x="1264937" y="675948"/>
                </a:lnTo>
                <a:lnTo>
                  <a:pt x="1271173" y="659495"/>
                </a:lnTo>
                <a:lnTo>
                  <a:pt x="1277025" y="646344"/>
                </a:lnTo>
                <a:lnTo>
                  <a:pt x="1293690" y="611412"/>
                </a:lnTo>
                <a:lnTo>
                  <a:pt x="1300610" y="594286"/>
                </a:lnTo>
                <a:lnTo>
                  <a:pt x="1306176" y="578106"/>
                </a:lnTo>
                <a:lnTo>
                  <a:pt x="1314900" y="548382"/>
                </a:lnTo>
                <a:lnTo>
                  <a:pt x="1321953" y="522471"/>
                </a:lnTo>
                <a:lnTo>
                  <a:pt x="1327072" y="509274"/>
                </a:lnTo>
                <a:lnTo>
                  <a:pt x="1333342" y="495715"/>
                </a:lnTo>
                <a:lnTo>
                  <a:pt x="1340379" y="481912"/>
                </a:lnTo>
                <a:lnTo>
                  <a:pt x="1346024" y="467948"/>
                </a:lnTo>
                <a:lnTo>
                  <a:pt x="1350739" y="453876"/>
                </a:lnTo>
                <a:lnTo>
                  <a:pt x="1354835" y="439732"/>
                </a:lnTo>
                <a:lnTo>
                  <a:pt x="1359470" y="426493"/>
                </a:lnTo>
                <a:lnTo>
                  <a:pt x="1364466" y="413857"/>
                </a:lnTo>
                <a:lnTo>
                  <a:pt x="1369702" y="401623"/>
                </a:lnTo>
                <a:lnTo>
                  <a:pt x="1376049" y="380132"/>
                </a:lnTo>
                <a:lnTo>
                  <a:pt x="1383139" y="352469"/>
                </a:lnTo>
                <a:lnTo>
                  <a:pt x="1405947" y="257767"/>
                </a:lnTo>
                <a:lnTo>
                  <a:pt x="1408786" y="243270"/>
                </a:lnTo>
                <a:lnTo>
                  <a:pt x="1410677" y="230748"/>
                </a:lnTo>
                <a:lnTo>
                  <a:pt x="1412781" y="208263"/>
                </a:lnTo>
                <a:lnTo>
                  <a:pt x="1413714" y="185569"/>
                </a:lnTo>
                <a:lnTo>
                  <a:pt x="1414241" y="155923"/>
                </a:lnTo>
                <a:lnTo>
                  <a:pt x="1414396" y="129042"/>
                </a:lnTo>
                <a:lnTo>
                  <a:pt x="1411894" y="114165"/>
                </a:lnTo>
                <a:lnTo>
                  <a:pt x="1405130" y="95079"/>
                </a:lnTo>
                <a:lnTo>
                  <a:pt x="1397093" y="74819"/>
                </a:lnTo>
                <a:lnTo>
                  <a:pt x="1394310" y="67013"/>
                </a:lnTo>
                <a:lnTo>
                  <a:pt x="1390550" y="60856"/>
                </a:lnTo>
                <a:lnTo>
                  <a:pt x="1370828" y="41591"/>
                </a:lnTo>
                <a:lnTo>
                  <a:pt x="1365371" y="36288"/>
                </a:lnTo>
                <a:lnTo>
                  <a:pt x="1351686" y="27856"/>
                </a:lnTo>
                <a:lnTo>
                  <a:pt x="1319618" y="14682"/>
                </a:lnTo>
                <a:lnTo>
                  <a:pt x="1278923" y="8799"/>
                </a:lnTo>
                <a:lnTo>
                  <a:pt x="1244551" y="3006"/>
                </a:lnTo>
                <a:lnTo>
                  <a:pt x="1218297" y="1316"/>
                </a:lnTo>
                <a:lnTo>
                  <a:pt x="1175513" y="565"/>
                </a:lnTo>
                <a:lnTo>
                  <a:pt x="1030269" y="0"/>
                </a:lnTo>
                <a:lnTo>
                  <a:pt x="854857" y="9077"/>
                </a:lnTo>
                <a:lnTo>
                  <a:pt x="724425" y="18620"/>
                </a:lnTo>
                <a:lnTo>
                  <a:pt x="662972" y="23831"/>
                </a:lnTo>
                <a:lnTo>
                  <a:pt x="610574" y="27306"/>
                </a:lnTo>
                <a:lnTo>
                  <a:pt x="521874" y="31166"/>
                </a:lnTo>
                <a:lnTo>
                  <a:pt x="434982" y="33340"/>
                </a:lnTo>
                <a:lnTo>
                  <a:pt x="249235" y="34174"/>
                </a:lnTo>
                <a:lnTo>
                  <a:pt x="212371" y="36759"/>
                </a:lnTo>
                <a:lnTo>
                  <a:pt x="176302" y="40130"/>
                </a:lnTo>
                <a:lnTo>
                  <a:pt x="154683" y="41029"/>
                </a:lnTo>
                <a:lnTo>
                  <a:pt x="110657" y="42980"/>
                </a:lnTo>
                <a:lnTo>
                  <a:pt x="72042" y="47023"/>
                </a:lnTo>
                <a:lnTo>
                  <a:pt x="36374" y="54654"/>
                </a:lnTo>
                <a:lnTo>
                  <a:pt x="0" y="685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 t="1722" b="69860"/>
          <a:stretch>
            <a:fillRect/>
          </a:stretch>
        </p:blipFill>
        <p:spPr bwMode="auto">
          <a:xfrm>
            <a:off x="2" y="0"/>
            <a:ext cx="8591551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 t="59880" b="18563"/>
          <a:stretch>
            <a:fillRect/>
          </a:stretch>
        </p:blipFill>
        <p:spPr bwMode="auto">
          <a:xfrm>
            <a:off x="228601" y="2514600"/>
            <a:ext cx="75342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130"/>
          <p:cNvSpPr/>
          <p:nvPr/>
        </p:nvSpPr>
        <p:spPr>
          <a:xfrm>
            <a:off x="423427" y="1423153"/>
            <a:ext cx="325238" cy="385645"/>
          </a:xfrm>
          <a:custGeom>
            <a:avLst/>
            <a:gdLst/>
            <a:ahLst/>
            <a:cxnLst/>
            <a:rect l="0" t="0" r="0" b="0"/>
            <a:pathLst>
              <a:path w="325238" h="385645">
                <a:moveTo>
                  <a:pt x="33772" y="128469"/>
                </a:moveTo>
                <a:lnTo>
                  <a:pt x="33772" y="123918"/>
                </a:lnTo>
                <a:lnTo>
                  <a:pt x="32820" y="121625"/>
                </a:lnTo>
                <a:lnTo>
                  <a:pt x="27881" y="113847"/>
                </a:lnTo>
                <a:lnTo>
                  <a:pt x="25042" y="105510"/>
                </a:lnTo>
                <a:lnTo>
                  <a:pt x="21002" y="99850"/>
                </a:lnTo>
                <a:lnTo>
                  <a:pt x="19544" y="96055"/>
                </a:lnTo>
                <a:lnTo>
                  <a:pt x="17924" y="86758"/>
                </a:lnTo>
                <a:lnTo>
                  <a:pt x="18444" y="82564"/>
                </a:lnTo>
                <a:lnTo>
                  <a:pt x="19743" y="78816"/>
                </a:lnTo>
                <a:lnTo>
                  <a:pt x="23727" y="72111"/>
                </a:lnTo>
                <a:lnTo>
                  <a:pt x="31325" y="62981"/>
                </a:lnTo>
                <a:lnTo>
                  <a:pt x="36812" y="57136"/>
                </a:lnTo>
                <a:lnTo>
                  <a:pt x="41514" y="54244"/>
                </a:lnTo>
                <a:lnTo>
                  <a:pt x="47506" y="51363"/>
                </a:lnTo>
                <a:lnTo>
                  <a:pt x="54358" y="48490"/>
                </a:lnTo>
                <a:lnTo>
                  <a:pt x="60831" y="44670"/>
                </a:lnTo>
                <a:lnTo>
                  <a:pt x="67052" y="40218"/>
                </a:lnTo>
                <a:lnTo>
                  <a:pt x="73104" y="35345"/>
                </a:lnTo>
                <a:lnTo>
                  <a:pt x="79043" y="31144"/>
                </a:lnTo>
                <a:lnTo>
                  <a:pt x="84908" y="27391"/>
                </a:lnTo>
                <a:lnTo>
                  <a:pt x="90723" y="23936"/>
                </a:lnTo>
                <a:lnTo>
                  <a:pt x="97457" y="20680"/>
                </a:lnTo>
                <a:lnTo>
                  <a:pt x="104804" y="17557"/>
                </a:lnTo>
                <a:lnTo>
                  <a:pt x="112559" y="14523"/>
                </a:lnTo>
                <a:lnTo>
                  <a:pt x="120587" y="12500"/>
                </a:lnTo>
                <a:lnTo>
                  <a:pt x="128796" y="11151"/>
                </a:lnTo>
                <a:lnTo>
                  <a:pt x="137127" y="10252"/>
                </a:lnTo>
                <a:lnTo>
                  <a:pt x="144585" y="8700"/>
                </a:lnTo>
                <a:lnTo>
                  <a:pt x="151463" y="6713"/>
                </a:lnTo>
                <a:lnTo>
                  <a:pt x="157953" y="4436"/>
                </a:lnTo>
                <a:lnTo>
                  <a:pt x="164184" y="2918"/>
                </a:lnTo>
                <a:lnTo>
                  <a:pt x="170244" y="1906"/>
                </a:lnTo>
                <a:lnTo>
                  <a:pt x="176188" y="1231"/>
                </a:lnTo>
                <a:lnTo>
                  <a:pt x="182056" y="781"/>
                </a:lnTo>
                <a:lnTo>
                  <a:pt x="187873" y="481"/>
                </a:lnTo>
                <a:lnTo>
                  <a:pt x="202622" y="59"/>
                </a:lnTo>
                <a:lnTo>
                  <a:pt x="206346" y="0"/>
                </a:lnTo>
                <a:lnTo>
                  <a:pt x="215564" y="2474"/>
                </a:lnTo>
                <a:lnTo>
                  <a:pt x="225059" y="6749"/>
                </a:lnTo>
                <a:lnTo>
                  <a:pt x="232454" y="11824"/>
                </a:lnTo>
                <a:lnTo>
                  <a:pt x="241972" y="20036"/>
                </a:lnTo>
                <a:lnTo>
                  <a:pt x="247908" y="30747"/>
                </a:lnTo>
                <a:lnTo>
                  <a:pt x="250824" y="37603"/>
                </a:lnTo>
                <a:lnTo>
                  <a:pt x="252769" y="44079"/>
                </a:lnTo>
                <a:lnTo>
                  <a:pt x="254065" y="50302"/>
                </a:lnTo>
                <a:lnTo>
                  <a:pt x="255505" y="62295"/>
                </a:lnTo>
                <a:lnTo>
                  <a:pt x="256145" y="73976"/>
                </a:lnTo>
                <a:lnTo>
                  <a:pt x="255364" y="82615"/>
                </a:lnTo>
                <a:lnTo>
                  <a:pt x="253890" y="93137"/>
                </a:lnTo>
                <a:lnTo>
                  <a:pt x="251955" y="104915"/>
                </a:lnTo>
                <a:lnTo>
                  <a:pt x="250665" y="114671"/>
                </a:lnTo>
                <a:lnTo>
                  <a:pt x="249805" y="123081"/>
                </a:lnTo>
                <a:lnTo>
                  <a:pt x="249232" y="130592"/>
                </a:lnTo>
                <a:lnTo>
                  <a:pt x="246944" y="138457"/>
                </a:lnTo>
                <a:lnTo>
                  <a:pt x="243515" y="146557"/>
                </a:lnTo>
                <a:lnTo>
                  <a:pt x="239323" y="154815"/>
                </a:lnTo>
                <a:lnTo>
                  <a:pt x="234624" y="162226"/>
                </a:lnTo>
                <a:lnTo>
                  <a:pt x="229586" y="169071"/>
                </a:lnTo>
                <a:lnTo>
                  <a:pt x="224322" y="175540"/>
                </a:lnTo>
                <a:lnTo>
                  <a:pt x="218908" y="181757"/>
                </a:lnTo>
                <a:lnTo>
                  <a:pt x="213394" y="187807"/>
                </a:lnTo>
                <a:lnTo>
                  <a:pt x="202187" y="199609"/>
                </a:lnTo>
                <a:lnTo>
                  <a:pt x="190856" y="211204"/>
                </a:lnTo>
                <a:lnTo>
                  <a:pt x="185167" y="217916"/>
                </a:lnTo>
                <a:lnTo>
                  <a:pt x="179470" y="225248"/>
                </a:lnTo>
                <a:lnTo>
                  <a:pt x="173766" y="232993"/>
                </a:lnTo>
                <a:lnTo>
                  <a:pt x="165202" y="241014"/>
                </a:lnTo>
                <a:lnTo>
                  <a:pt x="154729" y="249219"/>
                </a:lnTo>
                <a:lnTo>
                  <a:pt x="142985" y="257547"/>
                </a:lnTo>
                <a:lnTo>
                  <a:pt x="133251" y="265003"/>
                </a:lnTo>
                <a:lnTo>
                  <a:pt x="124857" y="271879"/>
                </a:lnTo>
                <a:lnTo>
                  <a:pt x="117355" y="278368"/>
                </a:lnTo>
                <a:lnTo>
                  <a:pt x="110449" y="282695"/>
                </a:lnTo>
                <a:lnTo>
                  <a:pt x="103940" y="285578"/>
                </a:lnTo>
                <a:lnTo>
                  <a:pt x="97696" y="287501"/>
                </a:lnTo>
                <a:lnTo>
                  <a:pt x="91628" y="289736"/>
                </a:lnTo>
                <a:lnTo>
                  <a:pt x="85678" y="292177"/>
                </a:lnTo>
                <a:lnTo>
                  <a:pt x="79806" y="294758"/>
                </a:lnTo>
                <a:lnTo>
                  <a:pt x="73034" y="296478"/>
                </a:lnTo>
                <a:lnTo>
                  <a:pt x="65662" y="297625"/>
                </a:lnTo>
                <a:lnTo>
                  <a:pt x="57889" y="298390"/>
                </a:lnTo>
                <a:lnTo>
                  <a:pt x="50803" y="298900"/>
                </a:lnTo>
                <a:lnTo>
                  <a:pt x="44174" y="299239"/>
                </a:lnTo>
                <a:lnTo>
                  <a:pt x="28282" y="299718"/>
                </a:lnTo>
                <a:lnTo>
                  <a:pt x="24397" y="299785"/>
                </a:lnTo>
                <a:lnTo>
                  <a:pt x="20855" y="298877"/>
                </a:lnTo>
                <a:lnTo>
                  <a:pt x="14379" y="295329"/>
                </a:lnTo>
                <a:lnTo>
                  <a:pt x="5378" y="287976"/>
                </a:lnTo>
                <a:lnTo>
                  <a:pt x="3413" y="285289"/>
                </a:lnTo>
                <a:lnTo>
                  <a:pt x="1229" y="279764"/>
                </a:lnTo>
                <a:lnTo>
                  <a:pt x="259" y="271594"/>
                </a:lnTo>
                <a:lnTo>
                  <a:pt x="0" y="266748"/>
                </a:lnTo>
                <a:lnTo>
                  <a:pt x="1732" y="262565"/>
                </a:lnTo>
                <a:lnTo>
                  <a:pt x="4792" y="258824"/>
                </a:lnTo>
                <a:lnTo>
                  <a:pt x="12320" y="252127"/>
                </a:lnTo>
                <a:lnTo>
                  <a:pt x="18841" y="245976"/>
                </a:lnTo>
                <a:lnTo>
                  <a:pt x="24913" y="237527"/>
                </a:lnTo>
                <a:lnTo>
                  <a:pt x="27867" y="232607"/>
                </a:lnTo>
                <a:lnTo>
                  <a:pt x="36228" y="224600"/>
                </a:lnTo>
                <a:lnTo>
                  <a:pt x="41124" y="221131"/>
                </a:lnTo>
                <a:lnTo>
                  <a:pt x="46294" y="218819"/>
                </a:lnTo>
                <a:lnTo>
                  <a:pt x="51645" y="217277"/>
                </a:lnTo>
                <a:lnTo>
                  <a:pt x="57117" y="216250"/>
                </a:lnTo>
                <a:lnTo>
                  <a:pt x="62671" y="214612"/>
                </a:lnTo>
                <a:lnTo>
                  <a:pt x="68278" y="212568"/>
                </a:lnTo>
                <a:lnTo>
                  <a:pt x="73921" y="210252"/>
                </a:lnTo>
                <a:lnTo>
                  <a:pt x="79588" y="208709"/>
                </a:lnTo>
                <a:lnTo>
                  <a:pt x="85271" y="207680"/>
                </a:lnTo>
                <a:lnTo>
                  <a:pt x="90965" y="206994"/>
                </a:lnTo>
                <a:lnTo>
                  <a:pt x="99831" y="206231"/>
                </a:lnTo>
                <a:lnTo>
                  <a:pt x="103529" y="206028"/>
                </a:lnTo>
                <a:lnTo>
                  <a:pt x="112718" y="208342"/>
                </a:lnTo>
                <a:lnTo>
                  <a:pt x="122199" y="211593"/>
                </a:lnTo>
                <a:lnTo>
                  <a:pt x="129588" y="213038"/>
                </a:lnTo>
                <a:lnTo>
                  <a:pt x="134797" y="215328"/>
                </a:lnTo>
                <a:lnTo>
                  <a:pt x="141127" y="218760"/>
                </a:lnTo>
                <a:lnTo>
                  <a:pt x="148205" y="222953"/>
                </a:lnTo>
                <a:lnTo>
                  <a:pt x="155781" y="229558"/>
                </a:lnTo>
                <a:lnTo>
                  <a:pt x="163689" y="237772"/>
                </a:lnTo>
                <a:lnTo>
                  <a:pt x="171818" y="247058"/>
                </a:lnTo>
                <a:lnTo>
                  <a:pt x="185931" y="262455"/>
                </a:lnTo>
                <a:lnTo>
                  <a:pt x="192362" y="269228"/>
                </a:lnTo>
                <a:lnTo>
                  <a:pt x="200459" y="278506"/>
                </a:lnTo>
                <a:lnTo>
                  <a:pt x="219615" y="301515"/>
                </a:lnTo>
                <a:lnTo>
                  <a:pt x="230057" y="313365"/>
                </a:lnTo>
                <a:lnTo>
                  <a:pt x="251820" y="336693"/>
                </a:lnTo>
                <a:lnTo>
                  <a:pt x="262005" y="346342"/>
                </a:lnTo>
                <a:lnTo>
                  <a:pt x="271653" y="354680"/>
                </a:lnTo>
                <a:lnTo>
                  <a:pt x="280942" y="362144"/>
                </a:lnTo>
                <a:lnTo>
                  <a:pt x="288087" y="367120"/>
                </a:lnTo>
                <a:lnTo>
                  <a:pt x="293803" y="370437"/>
                </a:lnTo>
                <a:lnTo>
                  <a:pt x="325237" y="38564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31"/>
          <p:cNvSpPr/>
          <p:nvPr/>
        </p:nvSpPr>
        <p:spPr>
          <a:xfrm>
            <a:off x="782954" y="1543050"/>
            <a:ext cx="265749" cy="231458"/>
          </a:xfrm>
          <a:custGeom>
            <a:avLst/>
            <a:gdLst/>
            <a:ahLst/>
            <a:cxnLst/>
            <a:rect l="0" t="0" r="0" b="0"/>
            <a:pathLst>
              <a:path w="265749" h="231458">
                <a:moveTo>
                  <a:pt x="0" y="0"/>
                </a:moveTo>
                <a:lnTo>
                  <a:pt x="4551" y="0"/>
                </a:lnTo>
                <a:lnTo>
                  <a:pt x="6844" y="952"/>
                </a:lnTo>
                <a:lnTo>
                  <a:pt x="14622" y="5891"/>
                </a:lnTo>
                <a:lnTo>
                  <a:pt x="20152" y="7380"/>
                </a:lnTo>
                <a:lnTo>
                  <a:pt x="22959" y="9683"/>
                </a:lnTo>
                <a:lnTo>
                  <a:pt x="25784" y="13122"/>
                </a:lnTo>
                <a:lnTo>
                  <a:pt x="28619" y="17321"/>
                </a:lnTo>
                <a:lnTo>
                  <a:pt x="34310" y="24525"/>
                </a:lnTo>
                <a:lnTo>
                  <a:pt x="37161" y="27780"/>
                </a:lnTo>
                <a:lnTo>
                  <a:pt x="45409" y="33936"/>
                </a:lnTo>
                <a:lnTo>
                  <a:pt x="50275" y="36912"/>
                </a:lnTo>
                <a:lnTo>
                  <a:pt x="54472" y="40800"/>
                </a:lnTo>
                <a:lnTo>
                  <a:pt x="58222" y="45297"/>
                </a:lnTo>
                <a:lnTo>
                  <a:pt x="61675" y="50201"/>
                </a:lnTo>
                <a:lnTo>
                  <a:pt x="69692" y="59184"/>
                </a:lnTo>
                <a:lnTo>
                  <a:pt x="93839" y="84407"/>
                </a:lnTo>
                <a:lnTo>
                  <a:pt x="103517" y="95323"/>
                </a:lnTo>
                <a:lnTo>
                  <a:pt x="110922" y="104506"/>
                </a:lnTo>
                <a:lnTo>
                  <a:pt x="116810" y="112533"/>
                </a:lnTo>
                <a:lnTo>
                  <a:pt x="122641" y="119789"/>
                </a:lnTo>
                <a:lnTo>
                  <a:pt x="128434" y="126532"/>
                </a:lnTo>
                <a:lnTo>
                  <a:pt x="134200" y="132932"/>
                </a:lnTo>
                <a:lnTo>
                  <a:pt x="145687" y="145123"/>
                </a:lnTo>
                <a:lnTo>
                  <a:pt x="151417" y="151041"/>
                </a:lnTo>
                <a:lnTo>
                  <a:pt x="158095" y="156891"/>
                </a:lnTo>
                <a:lnTo>
                  <a:pt x="165404" y="162697"/>
                </a:lnTo>
                <a:lnTo>
                  <a:pt x="173135" y="168472"/>
                </a:lnTo>
                <a:lnTo>
                  <a:pt x="180193" y="173274"/>
                </a:lnTo>
                <a:lnTo>
                  <a:pt x="186804" y="177429"/>
                </a:lnTo>
                <a:lnTo>
                  <a:pt x="193116" y="181151"/>
                </a:lnTo>
                <a:lnTo>
                  <a:pt x="203992" y="188394"/>
                </a:lnTo>
                <a:lnTo>
                  <a:pt x="265748" y="23145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32"/>
          <p:cNvSpPr/>
          <p:nvPr/>
        </p:nvSpPr>
        <p:spPr>
          <a:xfrm>
            <a:off x="834389" y="1534477"/>
            <a:ext cx="162879" cy="214313"/>
          </a:xfrm>
          <a:custGeom>
            <a:avLst/>
            <a:gdLst/>
            <a:ahLst/>
            <a:cxnLst/>
            <a:rect l="0" t="0" r="0" b="0"/>
            <a:pathLst>
              <a:path w="162879" h="214313">
                <a:moveTo>
                  <a:pt x="162878" y="0"/>
                </a:moveTo>
                <a:lnTo>
                  <a:pt x="153776" y="0"/>
                </a:lnTo>
                <a:lnTo>
                  <a:pt x="151095" y="1905"/>
                </a:lnTo>
                <a:lnTo>
                  <a:pt x="149308" y="5080"/>
                </a:lnTo>
                <a:lnTo>
                  <a:pt x="148116" y="9102"/>
                </a:lnTo>
                <a:lnTo>
                  <a:pt x="146369" y="12735"/>
                </a:lnTo>
                <a:lnTo>
                  <a:pt x="141888" y="19313"/>
                </a:lnTo>
                <a:lnTo>
                  <a:pt x="139360" y="24305"/>
                </a:lnTo>
                <a:lnTo>
                  <a:pt x="136722" y="30491"/>
                </a:lnTo>
                <a:lnTo>
                  <a:pt x="134010" y="37472"/>
                </a:lnTo>
                <a:lnTo>
                  <a:pt x="130298" y="44032"/>
                </a:lnTo>
                <a:lnTo>
                  <a:pt x="125918" y="50309"/>
                </a:lnTo>
                <a:lnTo>
                  <a:pt x="121093" y="56400"/>
                </a:lnTo>
                <a:lnTo>
                  <a:pt x="115971" y="63317"/>
                </a:lnTo>
                <a:lnTo>
                  <a:pt x="105200" y="78624"/>
                </a:lnTo>
                <a:lnTo>
                  <a:pt x="99661" y="85753"/>
                </a:lnTo>
                <a:lnTo>
                  <a:pt x="94064" y="92411"/>
                </a:lnTo>
                <a:lnTo>
                  <a:pt x="88427" y="98755"/>
                </a:lnTo>
                <a:lnTo>
                  <a:pt x="82764" y="105842"/>
                </a:lnTo>
                <a:lnTo>
                  <a:pt x="77083" y="113424"/>
                </a:lnTo>
                <a:lnTo>
                  <a:pt x="71392" y="121336"/>
                </a:lnTo>
                <a:lnTo>
                  <a:pt x="64740" y="129468"/>
                </a:lnTo>
                <a:lnTo>
                  <a:pt x="57447" y="137747"/>
                </a:lnTo>
                <a:lnTo>
                  <a:pt x="42677" y="153613"/>
                </a:lnTo>
                <a:lnTo>
                  <a:pt x="29763" y="167015"/>
                </a:lnTo>
                <a:lnTo>
                  <a:pt x="24605" y="173256"/>
                </a:lnTo>
                <a:lnTo>
                  <a:pt x="20213" y="179322"/>
                </a:lnTo>
                <a:lnTo>
                  <a:pt x="16333" y="185270"/>
                </a:lnTo>
                <a:lnTo>
                  <a:pt x="12794" y="191141"/>
                </a:lnTo>
                <a:lnTo>
                  <a:pt x="9482" y="196960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33"/>
          <p:cNvSpPr/>
          <p:nvPr/>
        </p:nvSpPr>
        <p:spPr>
          <a:xfrm>
            <a:off x="1125854" y="1628775"/>
            <a:ext cx="197169" cy="17146"/>
          </a:xfrm>
          <a:custGeom>
            <a:avLst/>
            <a:gdLst/>
            <a:ahLst/>
            <a:cxnLst/>
            <a:rect l="0" t="0" r="0" b="0"/>
            <a:pathLst>
              <a:path w="197169" h="17146">
                <a:moveTo>
                  <a:pt x="0" y="17145"/>
                </a:moveTo>
                <a:lnTo>
                  <a:pt x="18204" y="12594"/>
                </a:lnTo>
                <a:lnTo>
                  <a:pt x="28329" y="11253"/>
                </a:lnTo>
                <a:lnTo>
                  <a:pt x="39841" y="10360"/>
                </a:lnTo>
                <a:lnTo>
                  <a:pt x="52278" y="9764"/>
                </a:lnTo>
                <a:lnTo>
                  <a:pt x="64380" y="8414"/>
                </a:lnTo>
                <a:lnTo>
                  <a:pt x="76258" y="6562"/>
                </a:lnTo>
                <a:lnTo>
                  <a:pt x="87986" y="4374"/>
                </a:lnTo>
                <a:lnTo>
                  <a:pt x="100567" y="2916"/>
                </a:lnTo>
                <a:lnTo>
                  <a:pt x="113718" y="1944"/>
                </a:lnTo>
                <a:lnTo>
                  <a:pt x="138171" y="864"/>
                </a:lnTo>
                <a:lnTo>
                  <a:pt x="155390" y="384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34"/>
          <p:cNvSpPr/>
          <p:nvPr/>
        </p:nvSpPr>
        <p:spPr>
          <a:xfrm>
            <a:off x="1348739" y="1543050"/>
            <a:ext cx="34291" cy="222886"/>
          </a:xfrm>
          <a:custGeom>
            <a:avLst/>
            <a:gdLst/>
            <a:ahLst/>
            <a:cxnLst/>
            <a:rect l="0" t="0" r="0" b="0"/>
            <a:pathLst>
              <a:path w="34291" h="222886">
                <a:moveTo>
                  <a:pt x="0" y="0"/>
                </a:moveTo>
                <a:lnTo>
                  <a:pt x="0" y="9101"/>
                </a:lnTo>
                <a:lnTo>
                  <a:pt x="953" y="12735"/>
                </a:lnTo>
                <a:lnTo>
                  <a:pt x="2540" y="16110"/>
                </a:lnTo>
                <a:lnTo>
                  <a:pt x="4551" y="19312"/>
                </a:lnTo>
                <a:lnTo>
                  <a:pt x="5892" y="25257"/>
                </a:lnTo>
                <a:lnTo>
                  <a:pt x="6786" y="33030"/>
                </a:lnTo>
                <a:lnTo>
                  <a:pt x="7381" y="42023"/>
                </a:lnTo>
                <a:lnTo>
                  <a:pt x="8043" y="82494"/>
                </a:lnTo>
                <a:lnTo>
                  <a:pt x="8468" y="151550"/>
                </a:lnTo>
                <a:lnTo>
                  <a:pt x="10408" y="161993"/>
                </a:lnTo>
                <a:lnTo>
                  <a:pt x="13606" y="172765"/>
                </a:lnTo>
                <a:lnTo>
                  <a:pt x="23325" y="199226"/>
                </a:lnTo>
                <a:lnTo>
                  <a:pt x="25075" y="202350"/>
                </a:lnTo>
                <a:lnTo>
                  <a:pt x="27195" y="205385"/>
                </a:lnTo>
                <a:lnTo>
                  <a:pt x="29560" y="208360"/>
                </a:lnTo>
                <a:lnTo>
                  <a:pt x="31137" y="211297"/>
                </a:lnTo>
                <a:lnTo>
                  <a:pt x="32188" y="214207"/>
                </a:lnTo>
                <a:lnTo>
                  <a:pt x="34290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35"/>
          <p:cNvSpPr/>
          <p:nvPr/>
        </p:nvSpPr>
        <p:spPr>
          <a:xfrm>
            <a:off x="1468754" y="1496837"/>
            <a:ext cx="205217" cy="233468"/>
          </a:xfrm>
          <a:custGeom>
            <a:avLst/>
            <a:gdLst/>
            <a:ahLst/>
            <a:cxnLst/>
            <a:rect l="0" t="0" r="0" b="0"/>
            <a:pathLst>
              <a:path w="205217" h="233468">
                <a:moveTo>
                  <a:pt x="197168" y="20495"/>
                </a:moveTo>
                <a:lnTo>
                  <a:pt x="192617" y="11393"/>
                </a:lnTo>
                <a:lnTo>
                  <a:pt x="187843" y="4385"/>
                </a:lnTo>
                <a:lnTo>
                  <a:pt x="185236" y="1182"/>
                </a:lnTo>
                <a:lnTo>
                  <a:pt x="182546" y="0"/>
                </a:lnTo>
                <a:lnTo>
                  <a:pt x="179800" y="164"/>
                </a:lnTo>
                <a:lnTo>
                  <a:pt x="177017" y="1226"/>
                </a:lnTo>
                <a:lnTo>
                  <a:pt x="172304" y="1934"/>
                </a:lnTo>
                <a:lnTo>
                  <a:pt x="166304" y="2406"/>
                </a:lnTo>
                <a:lnTo>
                  <a:pt x="153923" y="2931"/>
                </a:lnTo>
                <a:lnTo>
                  <a:pt x="145246" y="3164"/>
                </a:lnTo>
                <a:lnTo>
                  <a:pt x="139693" y="4178"/>
                </a:lnTo>
                <a:lnTo>
                  <a:pt x="133134" y="5807"/>
                </a:lnTo>
                <a:lnTo>
                  <a:pt x="125903" y="7846"/>
                </a:lnTo>
                <a:lnTo>
                  <a:pt x="118226" y="9205"/>
                </a:lnTo>
                <a:lnTo>
                  <a:pt x="110250" y="10111"/>
                </a:lnTo>
                <a:lnTo>
                  <a:pt x="102075" y="10715"/>
                </a:lnTo>
                <a:lnTo>
                  <a:pt x="94720" y="11117"/>
                </a:lnTo>
                <a:lnTo>
                  <a:pt x="81468" y="11565"/>
                </a:lnTo>
                <a:lnTo>
                  <a:pt x="67848" y="11816"/>
                </a:lnTo>
                <a:lnTo>
                  <a:pt x="63330" y="10899"/>
                </a:lnTo>
                <a:lnTo>
                  <a:pt x="58413" y="9335"/>
                </a:lnTo>
                <a:lnTo>
                  <a:pt x="53229" y="7340"/>
                </a:lnTo>
                <a:lnTo>
                  <a:pt x="48821" y="6010"/>
                </a:lnTo>
                <a:lnTo>
                  <a:pt x="44930" y="5124"/>
                </a:lnTo>
                <a:lnTo>
                  <a:pt x="41384" y="4532"/>
                </a:lnTo>
                <a:lnTo>
                  <a:pt x="39019" y="5091"/>
                </a:lnTo>
                <a:lnTo>
                  <a:pt x="37443" y="6416"/>
                </a:lnTo>
                <a:lnTo>
                  <a:pt x="36392" y="8251"/>
                </a:lnTo>
                <a:lnTo>
                  <a:pt x="36644" y="11380"/>
                </a:lnTo>
                <a:lnTo>
                  <a:pt x="37765" y="15371"/>
                </a:lnTo>
                <a:lnTo>
                  <a:pt x="39464" y="19936"/>
                </a:lnTo>
                <a:lnTo>
                  <a:pt x="40597" y="23933"/>
                </a:lnTo>
                <a:lnTo>
                  <a:pt x="41856" y="30913"/>
                </a:lnTo>
                <a:lnTo>
                  <a:pt x="41239" y="36965"/>
                </a:lnTo>
                <a:lnTo>
                  <a:pt x="39875" y="44810"/>
                </a:lnTo>
                <a:lnTo>
                  <a:pt x="30843" y="89327"/>
                </a:lnTo>
                <a:lnTo>
                  <a:pt x="27229" y="100673"/>
                </a:lnTo>
                <a:lnTo>
                  <a:pt x="22916" y="111095"/>
                </a:lnTo>
                <a:lnTo>
                  <a:pt x="18135" y="120900"/>
                </a:lnTo>
                <a:lnTo>
                  <a:pt x="14948" y="128389"/>
                </a:lnTo>
                <a:lnTo>
                  <a:pt x="12823" y="134334"/>
                </a:lnTo>
                <a:lnTo>
                  <a:pt x="11406" y="139250"/>
                </a:lnTo>
                <a:lnTo>
                  <a:pt x="11414" y="142528"/>
                </a:lnTo>
                <a:lnTo>
                  <a:pt x="12372" y="144713"/>
                </a:lnTo>
                <a:lnTo>
                  <a:pt x="13963" y="146169"/>
                </a:lnTo>
                <a:lnTo>
                  <a:pt x="15977" y="146188"/>
                </a:lnTo>
                <a:lnTo>
                  <a:pt x="18271" y="145248"/>
                </a:lnTo>
                <a:lnTo>
                  <a:pt x="23361" y="141663"/>
                </a:lnTo>
                <a:lnTo>
                  <a:pt x="28798" y="136895"/>
                </a:lnTo>
                <a:lnTo>
                  <a:pt x="33486" y="135243"/>
                </a:lnTo>
                <a:lnTo>
                  <a:pt x="39469" y="134141"/>
                </a:lnTo>
                <a:lnTo>
                  <a:pt x="46315" y="133406"/>
                </a:lnTo>
                <a:lnTo>
                  <a:pt x="52785" y="131964"/>
                </a:lnTo>
                <a:lnTo>
                  <a:pt x="59002" y="130050"/>
                </a:lnTo>
                <a:lnTo>
                  <a:pt x="71943" y="125384"/>
                </a:lnTo>
                <a:lnTo>
                  <a:pt x="87220" y="120135"/>
                </a:lnTo>
                <a:lnTo>
                  <a:pt x="94342" y="118354"/>
                </a:lnTo>
                <a:lnTo>
                  <a:pt x="100995" y="117167"/>
                </a:lnTo>
                <a:lnTo>
                  <a:pt x="107335" y="116375"/>
                </a:lnTo>
                <a:lnTo>
                  <a:pt x="113467" y="114895"/>
                </a:lnTo>
                <a:lnTo>
                  <a:pt x="119460" y="112956"/>
                </a:lnTo>
                <a:lnTo>
                  <a:pt x="125360" y="110711"/>
                </a:lnTo>
                <a:lnTo>
                  <a:pt x="131199" y="109214"/>
                </a:lnTo>
                <a:lnTo>
                  <a:pt x="136996" y="108216"/>
                </a:lnTo>
                <a:lnTo>
                  <a:pt x="142766" y="107551"/>
                </a:lnTo>
                <a:lnTo>
                  <a:pt x="149470" y="108060"/>
                </a:lnTo>
                <a:lnTo>
                  <a:pt x="156797" y="109351"/>
                </a:lnTo>
                <a:lnTo>
                  <a:pt x="164539" y="111165"/>
                </a:lnTo>
                <a:lnTo>
                  <a:pt x="170653" y="113327"/>
                </a:lnTo>
                <a:lnTo>
                  <a:pt x="175681" y="115720"/>
                </a:lnTo>
                <a:lnTo>
                  <a:pt x="179986" y="118269"/>
                </a:lnTo>
                <a:lnTo>
                  <a:pt x="183808" y="119967"/>
                </a:lnTo>
                <a:lnTo>
                  <a:pt x="187309" y="121100"/>
                </a:lnTo>
                <a:lnTo>
                  <a:pt x="190595" y="121855"/>
                </a:lnTo>
                <a:lnTo>
                  <a:pt x="196787" y="125234"/>
                </a:lnTo>
                <a:lnTo>
                  <a:pt x="199771" y="127468"/>
                </a:lnTo>
                <a:lnTo>
                  <a:pt x="201761" y="131816"/>
                </a:lnTo>
                <a:lnTo>
                  <a:pt x="203087" y="137571"/>
                </a:lnTo>
                <a:lnTo>
                  <a:pt x="203972" y="144266"/>
                </a:lnTo>
                <a:lnTo>
                  <a:pt x="204561" y="149681"/>
                </a:lnTo>
                <a:lnTo>
                  <a:pt x="204955" y="154244"/>
                </a:lnTo>
                <a:lnTo>
                  <a:pt x="205216" y="158239"/>
                </a:lnTo>
                <a:lnTo>
                  <a:pt x="204439" y="162807"/>
                </a:lnTo>
                <a:lnTo>
                  <a:pt x="202968" y="167757"/>
                </a:lnTo>
                <a:lnTo>
                  <a:pt x="201034" y="172962"/>
                </a:lnTo>
                <a:lnTo>
                  <a:pt x="198793" y="177385"/>
                </a:lnTo>
                <a:lnTo>
                  <a:pt x="196346" y="181286"/>
                </a:lnTo>
                <a:lnTo>
                  <a:pt x="191088" y="188160"/>
                </a:lnTo>
                <a:lnTo>
                  <a:pt x="185576" y="194390"/>
                </a:lnTo>
                <a:lnTo>
                  <a:pt x="180867" y="197385"/>
                </a:lnTo>
                <a:lnTo>
                  <a:pt x="174871" y="200334"/>
                </a:lnTo>
                <a:lnTo>
                  <a:pt x="168016" y="203253"/>
                </a:lnTo>
                <a:lnTo>
                  <a:pt x="155319" y="209036"/>
                </a:lnTo>
                <a:lnTo>
                  <a:pt x="149266" y="211911"/>
                </a:lnTo>
                <a:lnTo>
                  <a:pt x="142373" y="214781"/>
                </a:lnTo>
                <a:lnTo>
                  <a:pt x="134921" y="217646"/>
                </a:lnTo>
                <a:lnTo>
                  <a:pt x="127095" y="220509"/>
                </a:lnTo>
                <a:lnTo>
                  <a:pt x="119973" y="222418"/>
                </a:lnTo>
                <a:lnTo>
                  <a:pt x="113319" y="223690"/>
                </a:lnTo>
                <a:lnTo>
                  <a:pt x="106979" y="224539"/>
                </a:lnTo>
                <a:lnTo>
                  <a:pt x="100847" y="226057"/>
                </a:lnTo>
                <a:lnTo>
                  <a:pt x="94854" y="228021"/>
                </a:lnTo>
                <a:lnTo>
                  <a:pt x="88954" y="230283"/>
                </a:lnTo>
                <a:lnTo>
                  <a:pt x="80257" y="231791"/>
                </a:lnTo>
                <a:lnTo>
                  <a:pt x="69698" y="232797"/>
                </a:lnTo>
                <a:lnTo>
                  <a:pt x="57895" y="233467"/>
                </a:lnTo>
                <a:lnTo>
                  <a:pt x="47170" y="232961"/>
                </a:lnTo>
                <a:lnTo>
                  <a:pt x="37162" y="231672"/>
                </a:lnTo>
                <a:lnTo>
                  <a:pt x="0" y="2262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36"/>
          <p:cNvSpPr/>
          <p:nvPr/>
        </p:nvSpPr>
        <p:spPr>
          <a:xfrm>
            <a:off x="1743075" y="754380"/>
            <a:ext cx="257176" cy="257176"/>
          </a:xfrm>
          <a:custGeom>
            <a:avLst/>
            <a:gdLst/>
            <a:ahLst/>
            <a:cxnLst/>
            <a:rect l="0" t="0" r="0" b="0"/>
            <a:pathLst>
              <a:path w="257176" h="257176">
                <a:moveTo>
                  <a:pt x="0" y="0"/>
                </a:moveTo>
                <a:lnTo>
                  <a:pt x="4550" y="9101"/>
                </a:lnTo>
                <a:lnTo>
                  <a:pt x="9325" y="16110"/>
                </a:lnTo>
                <a:lnTo>
                  <a:pt x="14621" y="22400"/>
                </a:lnTo>
                <a:lnTo>
                  <a:pt x="20151" y="28370"/>
                </a:lnTo>
                <a:lnTo>
                  <a:pt x="23911" y="31296"/>
                </a:lnTo>
                <a:lnTo>
                  <a:pt x="28323" y="34199"/>
                </a:lnTo>
                <a:lnTo>
                  <a:pt x="33169" y="37086"/>
                </a:lnTo>
                <a:lnTo>
                  <a:pt x="41094" y="42835"/>
                </a:lnTo>
                <a:lnTo>
                  <a:pt x="44541" y="45702"/>
                </a:lnTo>
                <a:lnTo>
                  <a:pt x="47791" y="49518"/>
                </a:lnTo>
                <a:lnTo>
                  <a:pt x="50911" y="53967"/>
                </a:lnTo>
                <a:lnTo>
                  <a:pt x="53943" y="58837"/>
                </a:lnTo>
                <a:lnTo>
                  <a:pt x="57869" y="63037"/>
                </a:lnTo>
                <a:lnTo>
                  <a:pt x="62392" y="66790"/>
                </a:lnTo>
                <a:lnTo>
                  <a:pt x="67312" y="70244"/>
                </a:lnTo>
                <a:lnTo>
                  <a:pt x="71544" y="74452"/>
                </a:lnTo>
                <a:lnTo>
                  <a:pt x="75319" y="79162"/>
                </a:lnTo>
                <a:lnTo>
                  <a:pt x="78787" y="84207"/>
                </a:lnTo>
                <a:lnTo>
                  <a:pt x="83005" y="89475"/>
                </a:lnTo>
                <a:lnTo>
                  <a:pt x="87721" y="94892"/>
                </a:lnTo>
                <a:lnTo>
                  <a:pt x="92771" y="100409"/>
                </a:lnTo>
                <a:lnTo>
                  <a:pt x="97089" y="105992"/>
                </a:lnTo>
                <a:lnTo>
                  <a:pt x="100921" y="111618"/>
                </a:lnTo>
                <a:lnTo>
                  <a:pt x="104428" y="117275"/>
                </a:lnTo>
                <a:lnTo>
                  <a:pt x="107719" y="122950"/>
                </a:lnTo>
                <a:lnTo>
                  <a:pt x="113915" y="134337"/>
                </a:lnTo>
                <a:lnTo>
                  <a:pt x="117853" y="140993"/>
                </a:lnTo>
                <a:lnTo>
                  <a:pt x="127309" y="156008"/>
                </a:lnTo>
                <a:lnTo>
                  <a:pt x="133450" y="163060"/>
                </a:lnTo>
                <a:lnTo>
                  <a:pt x="140401" y="169667"/>
                </a:lnTo>
                <a:lnTo>
                  <a:pt x="147893" y="175976"/>
                </a:lnTo>
                <a:lnTo>
                  <a:pt x="157650" y="184945"/>
                </a:lnTo>
                <a:lnTo>
                  <a:pt x="197369" y="223398"/>
                </a:lnTo>
                <a:lnTo>
                  <a:pt x="203017" y="228942"/>
                </a:lnTo>
                <a:lnTo>
                  <a:pt x="208687" y="232638"/>
                </a:lnTo>
                <a:lnTo>
                  <a:pt x="214372" y="235102"/>
                </a:lnTo>
                <a:lnTo>
                  <a:pt x="220067" y="236744"/>
                </a:lnTo>
                <a:lnTo>
                  <a:pt x="224816" y="237839"/>
                </a:lnTo>
                <a:lnTo>
                  <a:pt x="232633" y="239056"/>
                </a:lnTo>
                <a:lnTo>
                  <a:pt x="236051" y="241286"/>
                </a:lnTo>
                <a:lnTo>
                  <a:pt x="242389" y="248843"/>
                </a:lnTo>
                <a:lnTo>
                  <a:pt x="245412" y="251620"/>
                </a:lnTo>
                <a:lnTo>
                  <a:pt x="248381" y="253472"/>
                </a:lnTo>
                <a:lnTo>
                  <a:pt x="257175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37"/>
          <p:cNvSpPr/>
          <p:nvPr/>
        </p:nvSpPr>
        <p:spPr>
          <a:xfrm>
            <a:off x="1785937" y="797242"/>
            <a:ext cx="188596" cy="154306"/>
          </a:xfrm>
          <a:custGeom>
            <a:avLst/>
            <a:gdLst/>
            <a:ahLst/>
            <a:cxnLst/>
            <a:rect l="0" t="0" r="0" b="0"/>
            <a:pathLst>
              <a:path w="188596" h="154306">
                <a:moveTo>
                  <a:pt x="188595" y="0"/>
                </a:moveTo>
                <a:lnTo>
                  <a:pt x="179494" y="4551"/>
                </a:lnTo>
                <a:lnTo>
                  <a:pt x="175860" y="6844"/>
                </a:lnTo>
                <a:lnTo>
                  <a:pt x="172485" y="9325"/>
                </a:lnTo>
                <a:lnTo>
                  <a:pt x="169282" y="11932"/>
                </a:lnTo>
                <a:lnTo>
                  <a:pt x="165242" y="15574"/>
                </a:lnTo>
                <a:lnTo>
                  <a:pt x="155673" y="24702"/>
                </a:lnTo>
                <a:lnTo>
                  <a:pt x="135025" y="45102"/>
                </a:lnTo>
                <a:lnTo>
                  <a:pt x="127165" y="51975"/>
                </a:lnTo>
                <a:lnTo>
                  <a:pt x="119066" y="58463"/>
                </a:lnTo>
                <a:lnTo>
                  <a:pt x="110810" y="64693"/>
                </a:lnTo>
                <a:lnTo>
                  <a:pt x="103401" y="70751"/>
                </a:lnTo>
                <a:lnTo>
                  <a:pt x="96557" y="76695"/>
                </a:lnTo>
                <a:lnTo>
                  <a:pt x="90088" y="82562"/>
                </a:lnTo>
                <a:lnTo>
                  <a:pt x="53680" y="113575"/>
                </a:lnTo>
                <a:lnTo>
                  <a:pt x="42454" y="122389"/>
                </a:lnTo>
                <a:lnTo>
                  <a:pt x="33065" y="129218"/>
                </a:lnTo>
                <a:lnTo>
                  <a:pt x="24901" y="134723"/>
                </a:lnTo>
                <a:lnTo>
                  <a:pt x="18506" y="139345"/>
                </a:lnTo>
                <a:lnTo>
                  <a:pt x="13289" y="143379"/>
                </a:lnTo>
                <a:lnTo>
                  <a:pt x="0" y="1543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38"/>
          <p:cNvSpPr/>
          <p:nvPr/>
        </p:nvSpPr>
        <p:spPr>
          <a:xfrm>
            <a:off x="4032118" y="3116659"/>
            <a:ext cx="385578" cy="406639"/>
          </a:xfrm>
          <a:custGeom>
            <a:avLst/>
            <a:gdLst/>
            <a:ahLst/>
            <a:cxnLst/>
            <a:rect l="0" t="0" r="0" b="0"/>
            <a:pathLst>
              <a:path w="385578" h="406639">
                <a:moveTo>
                  <a:pt x="136974" y="72311"/>
                </a:moveTo>
                <a:lnTo>
                  <a:pt x="141525" y="58658"/>
                </a:lnTo>
                <a:lnTo>
                  <a:pt x="146299" y="49415"/>
                </a:lnTo>
                <a:lnTo>
                  <a:pt x="151596" y="41180"/>
                </a:lnTo>
                <a:lnTo>
                  <a:pt x="157125" y="31170"/>
                </a:lnTo>
                <a:lnTo>
                  <a:pt x="161838" y="26786"/>
                </a:lnTo>
                <a:lnTo>
                  <a:pt x="167838" y="22911"/>
                </a:lnTo>
                <a:lnTo>
                  <a:pt x="193447" y="9848"/>
                </a:lnTo>
                <a:lnTo>
                  <a:pt x="200340" y="6856"/>
                </a:lnTo>
                <a:lnTo>
                  <a:pt x="207793" y="3909"/>
                </a:lnTo>
                <a:lnTo>
                  <a:pt x="215619" y="992"/>
                </a:lnTo>
                <a:lnTo>
                  <a:pt x="222742" y="0"/>
                </a:lnTo>
                <a:lnTo>
                  <a:pt x="229395" y="291"/>
                </a:lnTo>
                <a:lnTo>
                  <a:pt x="235736" y="1438"/>
                </a:lnTo>
                <a:lnTo>
                  <a:pt x="241867" y="2202"/>
                </a:lnTo>
                <a:lnTo>
                  <a:pt x="253761" y="3051"/>
                </a:lnTo>
                <a:lnTo>
                  <a:pt x="265397" y="5969"/>
                </a:lnTo>
                <a:lnTo>
                  <a:pt x="275966" y="10440"/>
                </a:lnTo>
                <a:lnTo>
                  <a:pt x="283838" y="15603"/>
                </a:lnTo>
                <a:lnTo>
                  <a:pt x="293052" y="23612"/>
                </a:lnTo>
                <a:lnTo>
                  <a:pt x="302544" y="33522"/>
                </a:lnTo>
                <a:lnTo>
                  <a:pt x="309938" y="44276"/>
                </a:lnTo>
                <a:lnTo>
                  <a:pt x="313243" y="52669"/>
                </a:lnTo>
                <a:lnTo>
                  <a:pt x="316399" y="63026"/>
                </a:lnTo>
                <a:lnTo>
                  <a:pt x="319456" y="74693"/>
                </a:lnTo>
                <a:lnTo>
                  <a:pt x="321494" y="84377"/>
                </a:lnTo>
                <a:lnTo>
                  <a:pt x="322852" y="92737"/>
                </a:lnTo>
                <a:lnTo>
                  <a:pt x="323758" y="100216"/>
                </a:lnTo>
                <a:lnTo>
                  <a:pt x="323409" y="108059"/>
                </a:lnTo>
                <a:lnTo>
                  <a:pt x="322224" y="116145"/>
                </a:lnTo>
                <a:lnTo>
                  <a:pt x="320482" y="124394"/>
                </a:lnTo>
                <a:lnTo>
                  <a:pt x="318368" y="132750"/>
                </a:lnTo>
                <a:lnTo>
                  <a:pt x="316006" y="141178"/>
                </a:lnTo>
                <a:lnTo>
                  <a:pt x="313478" y="149655"/>
                </a:lnTo>
                <a:lnTo>
                  <a:pt x="309889" y="158164"/>
                </a:lnTo>
                <a:lnTo>
                  <a:pt x="305590" y="166694"/>
                </a:lnTo>
                <a:lnTo>
                  <a:pt x="300820" y="175238"/>
                </a:lnTo>
                <a:lnTo>
                  <a:pt x="295735" y="183791"/>
                </a:lnTo>
                <a:lnTo>
                  <a:pt x="285004" y="200915"/>
                </a:lnTo>
                <a:lnTo>
                  <a:pt x="277571" y="211387"/>
                </a:lnTo>
                <a:lnTo>
                  <a:pt x="259151" y="235722"/>
                </a:lnTo>
                <a:lnTo>
                  <a:pt x="249859" y="246974"/>
                </a:lnTo>
                <a:lnTo>
                  <a:pt x="240805" y="257333"/>
                </a:lnTo>
                <a:lnTo>
                  <a:pt x="231912" y="267096"/>
                </a:lnTo>
                <a:lnTo>
                  <a:pt x="223126" y="275510"/>
                </a:lnTo>
                <a:lnTo>
                  <a:pt x="214411" y="283024"/>
                </a:lnTo>
                <a:lnTo>
                  <a:pt x="170791" y="317874"/>
                </a:lnTo>
                <a:lnTo>
                  <a:pt x="158566" y="325554"/>
                </a:lnTo>
                <a:lnTo>
                  <a:pt x="146607" y="331627"/>
                </a:lnTo>
                <a:lnTo>
                  <a:pt x="109031" y="347265"/>
                </a:lnTo>
                <a:lnTo>
                  <a:pt x="95485" y="352769"/>
                </a:lnTo>
                <a:lnTo>
                  <a:pt x="85502" y="356437"/>
                </a:lnTo>
                <a:lnTo>
                  <a:pt x="77895" y="358884"/>
                </a:lnTo>
                <a:lnTo>
                  <a:pt x="71870" y="360514"/>
                </a:lnTo>
                <a:lnTo>
                  <a:pt x="64996" y="361601"/>
                </a:lnTo>
                <a:lnTo>
                  <a:pt x="57556" y="362326"/>
                </a:lnTo>
                <a:lnTo>
                  <a:pt x="43575" y="363132"/>
                </a:lnTo>
                <a:lnTo>
                  <a:pt x="34186" y="363489"/>
                </a:lnTo>
                <a:lnTo>
                  <a:pt x="24298" y="361108"/>
                </a:lnTo>
                <a:lnTo>
                  <a:pt x="14505" y="356875"/>
                </a:lnTo>
                <a:lnTo>
                  <a:pt x="6979" y="351819"/>
                </a:lnTo>
                <a:lnTo>
                  <a:pt x="4591" y="349137"/>
                </a:lnTo>
                <a:lnTo>
                  <a:pt x="2998" y="346397"/>
                </a:lnTo>
                <a:lnTo>
                  <a:pt x="1937" y="343617"/>
                </a:lnTo>
                <a:lnTo>
                  <a:pt x="757" y="332909"/>
                </a:lnTo>
                <a:lnTo>
                  <a:pt x="233" y="320530"/>
                </a:lnTo>
                <a:lnTo>
                  <a:pt x="0" y="311853"/>
                </a:lnTo>
                <a:lnTo>
                  <a:pt x="2796" y="306300"/>
                </a:lnTo>
                <a:lnTo>
                  <a:pt x="7517" y="299741"/>
                </a:lnTo>
                <a:lnTo>
                  <a:pt x="13522" y="292511"/>
                </a:lnTo>
                <a:lnTo>
                  <a:pt x="18477" y="285786"/>
                </a:lnTo>
                <a:lnTo>
                  <a:pt x="26524" y="273234"/>
                </a:lnTo>
                <a:lnTo>
                  <a:pt x="35815" y="263845"/>
                </a:lnTo>
                <a:lnTo>
                  <a:pt x="46295" y="256497"/>
                </a:lnTo>
                <a:lnTo>
                  <a:pt x="57302" y="250056"/>
                </a:lnTo>
                <a:lnTo>
                  <a:pt x="63857" y="247958"/>
                </a:lnTo>
                <a:lnTo>
                  <a:pt x="71085" y="246559"/>
                </a:lnTo>
                <a:lnTo>
                  <a:pt x="78760" y="245626"/>
                </a:lnTo>
                <a:lnTo>
                  <a:pt x="86734" y="245004"/>
                </a:lnTo>
                <a:lnTo>
                  <a:pt x="94909" y="244590"/>
                </a:lnTo>
                <a:lnTo>
                  <a:pt x="111611" y="244129"/>
                </a:lnTo>
                <a:lnTo>
                  <a:pt x="128559" y="243925"/>
                </a:lnTo>
                <a:lnTo>
                  <a:pt x="138984" y="244822"/>
                </a:lnTo>
                <a:lnTo>
                  <a:pt x="150697" y="246373"/>
                </a:lnTo>
                <a:lnTo>
                  <a:pt x="163268" y="248360"/>
                </a:lnTo>
                <a:lnTo>
                  <a:pt x="174505" y="250637"/>
                </a:lnTo>
                <a:lnTo>
                  <a:pt x="184855" y="253107"/>
                </a:lnTo>
                <a:lnTo>
                  <a:pt x="194612" y="255707"/>
                </a:lnTo>
                <a:lnTo>
                  <a:pt x="204927" y="260297"/>
                </a:lnTo>
                <a:lnTo>
                  <a:pt x="215613" y="266215"/>
                </a:lnTo>
                <a:lnTo>
                  <a:pt x="236695" y="279458"/>
                </a:lnTo>
                <a:lnTo>
                  <a:pt x="255589" y="291693"/>
                </a:lnTo>
                <a:lnTo>
                  <a:pt x="263676" y="297623"/>
                </a:lnTo>
                <a:lnTo>
                  <a:pt x="270972" y="303482"/>
                </a:lnTo>
                <a:lnTo>
                  <a:pt x="277741" y="309292"/>
                </a:lnTo>
                <a:lnTo>
                  <a:pt x="287802" y="320828"/>
                </a:lnTo>
                <a:lnTo>
                  <a:pt x="291818" y="326571"/>
                </a:lnTo>
                <a:lnTo>
                  <a:pt x="301362" y="335493"/>
                </a:lnTo>
                <a:lnTo>
                  <a:pt x="312905" y="344538"/>
                </a:lnTo>
                <a:lnTo>
                  <a:pt x="319984" y="350951"/>
                </a:lnTo>
                <a:lnTo>
                  <a:pt x="338519" y="368548"/>
                </a:lnTo>
                <a:lnTo>
                  <a:pt x="353315" y="383027"/>
                </a:lnTo>
                <a:lnTo>
                  <a:pt x="359491" y="391700"/>
                </a:lnTo>
                <a:lnTo>
                  <a:pt x="362471" y="396679"/>
                </a:lnTo>
                <a:lnTo>
                  <a:pt x="365410" y="399999"/>
                </a:lnTo>
                <a:lnTo>
                  <a:pt x="368323" y="402212"/>
                </a:lnTo>
                <a:lnTo>
                  <a:pt x="374098" y="404671"/>
                </a:lnTo>
                <a:lnTo>
                  <a:pt x="385577" y="4066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39"/>
          <p:cNvSpPr/>
          <p:nvPr/>
        </p:nvSpPr>
        <p:spPr>
          <a:xfrm>
            <a:off x="4486275" y="3283267"/>
            <a:ext cx="300038" cy="214313"/>
          </a:xfrm>
          <a:custGeom>
            <a:avLst/>
            <a:gdLst/>
            <a:ahLst/>
            <a:cxnLst/>
            <a:rect l="0" t="0" r="0" b="0"/>
            <a:pathLst>
              <a:path w="300038" h="214313">
                <a:moveTo>
                  <a:pt x="0" y="0"/>
                </a:moveTo>
                <a:lnTo>
                  <a:pt x="18203" y="4551"/>
                </a:lnTo>
                <a:lnTo>
                  <a:pt x="26422" y="7797"/>
                </a:lnTo>
                <a:lnTo>
                  <a:pt x="34760" y="11865"/>
                </a:lnTo>
                <a:lnTo>
                  <a:pt x="50691" y="20513"/>
                </a:lnTo>
                <a:lnTo>
                  <a:pt x="76441" y="33827"/>
                </a:lnTo>
                <a:lnTo>
                  <a:pt x="82393" y="36839"/>
                </a:lnTo>
                <a:lnTo>
                  <a:pt x="90171" y="42657"/>
                </a:lnTo>
                <a:lnTo>
                  <a:pt x="99166" y="50345"/>
                </a:lnTo>
                <a:lnTo>
                  <a:pt x="108973" y="59281"/>
                </a:lnTo>
                <a:lnTo>
                  <a:pt x="117416" y="66191"/>
                </a:lnTo>
                <a:lnTo>
                  <a:pt x="124950" y="71750"/>
                </a:lnTo>
                <a:lnTo>
                  <a:pt x="155279" y="92066"/>
                </a:lnTo>
                <a:lnTo>
                  <a:pt x="164480" y="99478"/>
                </a:lnTo>
                <a:lnTo>
                  <a:pt x="174423" y="108229"/>
                </a:lnTo>
                <a:lnTo>
                  <a:pt x="184862" y="117872"/>
                </a:lnTo>
                <a:lnTo>
                  <a:pt x="192773" y="126207"/>
                </a:lnTo>
                <a:lnTo>
                  <a:pt x="199001" y="133668"/>
                </a:lnTo>
                <a:lnTo>
                  <a:pt x="204104" y="140547"/>
                </a:lnTo>
                <a:lnTo>
                  <a:pt x="211317" y="147991"/>
                </a:lnTo>
                <a:lnTo>
                  <a:pt x="219935" y="155811"/>
                </a:lnTo>
                <a:lnTo>
                  <a:pt x="229491" y="163881"/>
                </a:lnTo>
                <a:lnTo>
                  <a:pt x="237766" y="171167"/>
                </a:lnTo>
                <a:lnTo>
                  <a:pt x="245188" y="177929"/>
                </a:lnTo>
                <a:lnTo>
                  <a:pt x="300037" y="2143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40"/>
          <p:cNvSpPr/>
          <p:nvPr/>
        </p:nvSpPr>
        <p:spPr>
          <a:xfrm>
            <a:off x="4477702" y="3300412"/>
            <a:ext cx="274321" cy="214314"/>
          </a:xfrm>
          <a:custGeom>
            <a:avLst/>
            <a:gdLst/>
            <a:ahLst/>
            <a:cxnLst/>
            <a:rect l="0" t="0" r="0" b="0"/>
            <a:pathLst>
              <a:path w="274321" h="214314">
                <a:moveTo>
                  <a:pt x="274320" y="0"/>
                </a:moveTo>
                <a:lnTo>
                  <a:pt x="256117" y="9102"/>
                </a:lnTo>
                <a:lnTo>
                  <a:pt x="249802" y="13688"/>
                </a:lnTo>
                <a:lnTo>
                  <a:pt x="244639" y="18650"/>
                </a:lnTo>
                <a:lnTo>
                  <a:pt x="240246" y="23864"/>
                </a:lnTo>
                <a:lnTo>
                  <a:pt x="234459" y="29244"/>
                </a:lnTo>
                <a:lnTo>
                  <a:pt x="227743" y="34736"/>
                </a:lnTo>
                <a:lnTo>
                  <a:pt x="220409" y="40303"/>
                </a:lnTo>
                <a:lnTo>
                  <a:pt x="213615" y="45918"/>
                </a:lnTo>
                <a:lnTo>
                  <a:pt x="207179" y="51567"/>
                </a:lnTo>
                <a:lnTo>
                  <a:pt x="200984" y="57238"/>
                </a:lnTo>
                <a:lnTo>
                  <a:pt x="193045" y="62924"/>
                </a:lnTo>
                <a:lnTo>
                  <a:pt x="183941" y="68619"/>
                </a:lnTo>
                <a:lnTo>
                  <a:pt x="174062" y="74321"/>
                </a:lnTo>
                <a:lnTo>
                  <a:pt x="165571" y="80027"/>
                </a:lnTo>
                <a:lnTo>
                  <a:pt x="158006" y="85737"/>
                </a:lnTo>
                <a:lnTo>
                  <a:pt x="151057" y="91448"/>
                </a:lnTo>
                <a:lnTo>
                  <a:pt x="104871" y="131342"/>
                </a:lnTo>
                <a:lnTo>
                  <a:pt x="85154" y="147569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41"/>
          <p:cNvSpPr/>
          <p:nvPr/>
        </p:nvSpPr>
        <p:spPr>
          <a:xfrm>
            <a:off x="4983479" y="3351847"/>
            <a:ext cx="274322" cy="8574"/>
          </a:xfrm>
          <a:custGeom>
            <a:avLst/>
            <a:gdLst/>
            <a:ahLst/>
            <a:cxnLst/>
            <a:rect l="0" t="0" r="0" b="0"/>
            <a:pathLst>
              <a:path w="274322" h="8574">
                <a:moveTo>
                  <a:pt x="0" y="8573"/>
                </a:moveTo>
                <a:lnTo>
                  <a:pt x="22755" y="8573"/>
                </a:lnTo>
                <a:lnTo>
                  <a:pt x="32315" y="7620"/>
                </a:lnTo>
                <a:lnTo>
                  <a:pt x="41546" y="6032"/>
                </a:lnTo>
                <a:lnTo>
                  <a:pt x="50557" y="4022"/>
                </a:lnTo>
                <a:lnTo>
                  <a:pt x="62280" y="2681"/>
                </a:lnTo>
                <a:lnTo>
                  <a:pt x="75811" y="1787"/>
                </a:lnTo>
                <a:lnTo>
                  <a:pt x="103226" y="795"/>
                </a:lnTo>
                <a:lnTo>
                  <a:pt x="134726" y="235"/>
                </a:lnTo>
                <a:lnTo>
                  <a:pt x="27432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42"/>
          <p:cNvSpPr/>
          <p:nvPr/>
        </p:nvSpPr>
        <p:spPr>
          <a:xfrm>
            <a:off x="5412104" y="3206114"/>
            <a:ext cx="77154" cy="265749"/>
          </a:xfrm>
          <a:custGeom>
            <a:avLst/>
            <a:gdLst/>
            <a:ahLst/>
            <a:cxnLst/>
            <a:rect l="0" t="0" r="0" b="0"/>
            <a:pathLst>
              <a:path w="77154" h="265749">
                <a:moveTo>
                  <a:pt x="0" y="0"/>
                </a:moveTo>
                <a:lnTo>
                  <a:pt x="0" y="4552"/>
                </a:lnTo>
                <a:lnTo>
                  <a:pt x="953" y="8749"/>
                </a:lnTo>
                <a:lnTo>
                  <a:pt x="2541" y="14406"/>
                </a:lnTo>
                <a:lnTo>
                  <a:pt x="4551" y="21034"/>
                </a:lnTo>
                <a:lnTo>
                  <a:pt x="6844" y="27358"/>
                </a:lnTo>
                <a:lnTo>
                  <a:pt x="9325" y="33479"/>
                </a:lnTo>
                <a:lnTo>
                  <a:pt x="11932" y="39465"/>
                </a:lnTo>
                <a:lnTo>
                  <a:pt x="14622" y="46312"/>
                </a:lnTo>
                <a:lnTo>
                  <a:pt x="20152" y="61541"/>
                </a:lnTo>
                <a:lnTo>
                  <a:pt x="28324" y="87995"/>
                </a:lnTo>
                <a:lnTo>
                  <a:pt x="33171" y="104383"/>
                </a:lnTo>
                <a:lnTo>
                  <a:pt x="36401" y="117214"/>
                </a:lnTo>
                <a:lnTo>
                  <a:pt x="38555" y="127673"/>
                </a:lnTo>
                <a:lnTo>
                  <a:pt x="39991" y="136550"/>
                </a:lnTo>
                <a:lnTo>
                  <a:pt x="41901" y="144374"/>
                </a:lnTo>
                <a:lnTo>
                  <a:pt x="44126" y="151495"/>
                </a:lnTo>
                <a:lnTo>
                  <a:pt x="46563" y="158146"/>
                </a:lnTo>
                <a:lnTo>
                  <a:pt x="49140" y="164486"/>
                </a:lnTo>
                <a:lnTo>
                  <a:pt x="51810" y="170618"/>
                </a:lnTo>
                <a:lnTo>
                  <a:pt x="54542" y="176610"/>
                </a:lnTo>
                <a:lnTo>
                  <a:pt x="57317" y="187273"/>
                </a:lnTo>
                <a:lnTo>
                  <a:pt x="60119" y="201049"/>
                </a:lnTo>
                <a:lnTo>
                  <a:pt x="62940" y="216900"/>
                </a:lnTo>
                <a:lnTo>
                  <a:pt x="65772" y="229373"/>
                </a:lnTo>
                <a:lnTo>
                  <a:pt x="68613" y="239593"/>
                </a:lnTo>
                <a:lnTo>
                  <a:pt x="77153" y="2657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3"/>
          <p:cNvSpPr/>
          <p:nvPr/>
        </p:nvSpPr>
        <p:spPr>
          <a:xfrm>
            <a:off x="5569130" y="3146107"/>
            <a:ext cx="304505" cy="308430"/>
          </a:xfrm>
          <a:custGeom>
            <a:avLst/>
            <a:gdLst/>
            <a:ahLst/>
            <a:cxnLst/>
            <a:rect l="0" t="0" r="0" b="0"/>
            <a:pathLst>
              <a:path w="304505" h="308430">
                <a:moveTo>
                  <a:pt x="228737" y="0"/>
                </a:moveTo>
                <a:lnTo>
                  <a:pt x="197493" y="0"/>
                </a:lnTo>
                <a:lnTo>
                  <a:pt x="190762" y="953"/>
                </a:lnTo>
                <a:lnTo>
                  <a:pt x="183418" y="2540"/>
                </a:lnTo>
                <a:lnTo>
                  <a:pt x="175665" y="4551"/>
                </a:lnTo>
                <a:lnTo>
                  <a:pt x="163828" y="6844"/>
                </a:lnTo>
                <a:lnTo>
                  <a:pt x="82547" y="20151"/>
                </a:lnTo>
                <a:lnTo>
                  <a:pt x="69364" y="22959"/>
                </a:lnTo>
                <a:lnTo>
                  <a:pt x="58671" y="25784"/>
                </a:lnTo>
                <a:lnTo>
                  <a:pt x="23271" y="37161"/>
                </a:lnTo>
                <a:lnTo>
                  <a:pt x="16512" y="39061"/>
                </a:lnTo>
                <a:lnTo>
                  <a:pt x="11054" y="40328"/>
                </a:lnTo>
                <a:lnTo>
                  <a:pt x="6462" y="41173"/>
                </a:lnTo>
                <a:lnTo>
                  <a:pt x="3401" y="42689"/>
                </a:lnTo>
                <a:lnTo>
                  <a:pt x="1360" y="44652"/>
                </a:lnTo>
                <a:lnTo>
                  <a:pt x="0" y="46913"/>
                </a:lnTo>
                <a:lnTo>
                  <a:pt x="46" y="54135"/>
                </a:lnTo>
                <a:lnTo>
                  <a:pt x="1029" y="64665"/>
                </a:lnTo>
                <a:lnTo>
                  <a:pt x="2636" y="77400"/>
                </a:lnTo>
                <a:lnTo>
                  <a:pt x="3708" y="87795"/>
                </a:lnTo>
                <a:lnTo>
                  <a:pt x="4423" y="96630"/>
                </a:lnTo>
                <a:lnTo>
                  <a:pt x="4899" y="104425"/>
                </a:lnTo>
                <a:lnTo>
                  <a:pt x="6170" y="111527"/>
                </a:lnTo>
                <a:lnTo>
                  <a:pt x="7969" y="118166"/>
                </a:lnTo>
                <a:lnTo>
                  <a:pt x="10120" y="124498"/>
                </a:lnTo>
                <a:lnTo>
                  <a:pt x="12512" y="134072"/>
                </a:lnTo>
                <a:lnTo>
                  <a:pt x="13574" y="141503"/>
                </a:lnTo>
                <a:lnTo>
                  <a:pt x="14047" y="147980"/>
                </a:lnTo>
                <a:lnTo>
                  <a:pt x="15125" y="151041"/>
                </a:lnTo>
                <a:lnTo>
                  <a:pt x="18864" y="156982"/>
                </a:lnTo>
                <a:lnTo>
                  <a:pt x="26323" y="165681"/>
                </a:lnTo>
                <a:lnTo>
                  <a:pt x="30015" y="169741"/>
                </a:lnTo>
                <a:lnTo>
                  <a:pt x="35959" y="170690"/>
                </a:lnTo>
                <a:lnTo>
                  <a:pt x="40210" y="170944"/>
                </a:lnTo>
                <a:lnTo>
                  <a:pt x="43998" y="170160"/>
                </a:lnTo>
                <a:lnTo>
                  <a:pt x="50745" y="166749"/>
                </a:lnTo>
                <a:lnTo>
                  <a:pt x="55784" y="164506"/>
                </a:lnTo>
                <a:lnTo>
                  <a:pt x="62000" y="162058"/>
                </a:lnTo>
                <a:lnTo>
                  <a:pt x="69001" y="159474"/>
                </a:lnTo>
                <a:lnTo>
                  <a:pt x="75574" y="157751"/>
                </a:lnTo>
                <a:lnTo>
                  <a:pt x="81861" y="156602"/>
                </a:lnTo>
                <a:lnTo>
                  <a:pt x="87957" y="155837"/>
                </a:lnTo>
                <a:lnTo>
                  <a:pt x="94878" y="154374"/>
                </a:lnTo>
                <a:lnTo>
                  <a:pt x="102351" y="152446"/>
                </a:lnTo>
                <a:lnTo>
                  <a:pt x="110190" y="150208"/>
                </a:lnTo>
                <a:lnTo>
                  <a:pt x="118273" y="148716"/>
                </a:lnTo>
                <a:lnTo>
                  <a:pt x="126520" y="147722"/>
                </a:lnTo>
                <a:lnTo>
                  <a:pt x="134874" y="147059"/>
                </a:lnTo>
                <a:lnTo>
                  <a:pt x="143302" y="145664"/>
                </a:lnTo>
                <a:lnTo>
                  <a:pt x="151778" y="143782"/>
                </a:lnTo>
                <a:lnTo>
                  <a:pt x="160286" y="141575"/>
                </a:lnTo>
                <a:lnTo>
                  <a:pt x="168815" y="141056"/>
                </a:lnTo>
                <a:lnTo>
                  <a:pt x="177359" y="141662"/>
                </a:lnTo>
                <a:lnTo>
                  <a:pt x="185913" y="143019"/>
                </a:lnTo>
                <a:lnTo>
                  <a:pt x="195425" y="143923"/>
                </a:lnTo>
                <a:lnTo>
                  <a:pt x="205576" y="144527"/>
                </a:lnTo>
                <a:lnTo>
                  <a:pt x="216154" y="144928"/>
                </a:lnTo>
                <a:lnTo>
                  <a:pt x="225111" y="146149"/>
                </a:lnTo>
                <a:lnTo>
                  <a:pt x="232987" y="147915"/>
                </a:lnTo>
                <a:lnTo>
                  <a:pt x="240143" y="150045"/>
                </a:lnTo>
                <a:lnTo>
                  <a:pt x="246818" y="152418"/>
                </a:lnTo>
                <a:lnTo>
                  <a:pt x="253174" y="154952"/>
                </a:lnTo>
                <a:lnTo>
                  <a:pt x="259316" y="157594"/>
                </a:lnTo>
                <a:lnTo>
                  <a:pt x="271220" y="163069"/>
                </a:lnTo>
                <a:lnTo>
                  <a:pt x="277061" y="165863"/>
                </a:lnTo>
                <a:lnTo>
                  <a:pt x="286092" y="171507"/>
                </a:lnTo>
                <a:lnTo>
                  <a:pt x="289834" y="174345"/>
                </a:lnTo>
                <a:lnTo>
                  <a:pt x="292328" y="178143"/>
                </a:lnTo>
                <a:lnTo>
                  <a:pt x="295100" y="187442"/>
                </a:lnTo>
                <a:lnTo>
                  <a:pt x="298871" y="195385"/>
                </a:lnTo>
                <a:lnTo>
                  <a:pt x="301211" y="198837"/>
                </a:lnTo>
                <a:lnTo>
                  <a:pt x="303810" y="205212"/>
                </a:lnTo>
                <a:lnTo>
                  <a:pt x="304504" y="208246"/>
                </a:lnTo>
                <a:lnTo>
                  <a:pt x="304013" y="212173"/>
                </a:lnTo>
                <a:lnTo>
                  <a:pt x="300928" y="221617"/>
                </a:lnTo>
                <a:lnTo>
                  <a:pt x="296382" y="229624"/>
                </a:lnTo>
                <a:lnTo>
                  <a:pt x="289281" y="238263"/>
                </a:lnTo>
                <a:lnTo>
                  <a:pt x="276601" y="251627"/>
                </a:lnTo>
                <a:lnTo>
                  <a:pt x="270171" y="257287"/>
                </a:lnTo>
                <a:lnTo>
                  <a:pt x="263980" y="262012"/>
                </a:lnTo>
                <a:lnTo>
                  <a:pt x="257948" y="266114"/>
                </a:lnTo>
                <a:lnTo>
                  <a:pt x="248704" y="273213"/>
                </a:lnTo>
                <a:lnTo>
                  <a:pt x="244906" y="276440"/>
                </a:lnTo>
                <a:lnTo>
                  <a:pt x="238564" y="280496"/>
                </a:lnTo>
                <a:lnTo>
                  <a:pt x="230526" y="285105"/>
                </a:lnTo>
                <a:lnTo>
                  <a:pt x="221357" y="290082"/>
                </a:lnTo>
                <a:lnTo>
                  <a:pt x="211434" y="294353"/>
                </a:lnTo>
                <a:lnTo>
                  <a:pt x="201010" y="298153"/>
                </a:lnTo>
                <a:lnTo>
                  <a:pt x="190250" y="301639"/>
                </a:lnTo>
                <a:lnTo>
                  <a:pt x="182123" y="303963"/>
                </a:lnTo>
                <a:lnTo>
                  <a:pt x="175754" y="305512"/>
                </a:lnTo>
                <a:lnTo>
                  <a:pt x="170555" y="306545"/>
                </a:lnTo>
                <a:lnTo>
                  <a:pt x="165184" y="307233"/>
                </a:lnTo>
                <a:lnTo>
                  <a:pt x="159699" y="307692"/>
                </a:lnTo>
                <a:lnTo>
                  <a:pt x="154136" y="307998"/>
                </a:lnTo>
                <a:lnTo>
                  <a:pt x="142877" y="308338"/>
                </a:lnTo>
                <a:lnTo>
                  <a:pt x="137206" y="308429"/>
                </a:lnTo>
                <a:lnTo>
                  <a:pt x="132474" y="307537"/>
                </a:lnTo>
                <a:lnTo>
                  <a:pt x="124676" y="304006"/>
                </a:lnTo>
                <a:lnTo>
                  <a:pt x="117295" y="3000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44"/>
          <p:cNvSpPr/>
          <p:nvPr/>
        </p:nvSpPr>
        <p:spPr>
          <a:xfrm>
            <a:off x="6046470" y="3171825"/>
            <a:ext cx="25718" cy="342901"/>
          </a:xfrm>
          <a:custGeom>
            <a:avLst/>
            <a:gdLst/>
            <a:ahLst/>
            <a:cxnLst/>
            <a:rect l="0" t="0" r="0" b="0"/>
            <a:pathLst>
              <a:path w="25718" h="342901">
                <a:moveTo>
                  <a:pt x="0" y="0"/>
                </a:moveTo>
                <a:lnTo>
                  <a:pt x="4550" y="9101"/>
                </a:lnTo>
                <a:lnTo>
                  <a:pt x="5891" y="14640"/>
                </a:lnTo>
                <a:lnTo>
                  <a:pt x="6785" y="21190"/>
                </a:lnTo>
                <a:lnTo>
                  <a:pt x="7381" y="28414"/>
                </a:lnTo>
                <a:lnTo>
                  <a:pt x="8730" y="35135"/>
                </a:lnTo>
                <a:lnTo>
                  <a:pt x="10583" y="41521"/>
                </a:lnTo>
                <a:lnTo>
                  <a:pt x="12770" y="47683"/>
                </a:lnTo>
                <a:lnTo>
                  <a:pt x="14228" y="53696"/>
                </a:lnTo>
                <a:lnTo>
                  <a:pt x="15200" y="59610"/>
                </a:lnTo>
                <a:lnTo>
                  <a:pt x="15849" y="65457"/>
                </a:lnTo>
                <a:lnTo>
                  <a:pt x="16281" y="79833"/>
                </a:lnTo>
                <a:lnTo>
                  <a:pt x="16761" y="123746"/>
                </a:lnTo>
                <a:lnTo>
                  <a:pt x="17841" y="147267"/>
                </a:lnTo>
                <a:lnTo>
                  <a:pt x="19514" y="170568"/>
                </a:lnTo>
                <a:lnTo>
                  <a:pt x="21582" y="193722"/>
                </a:lnTo>
                <a:lnTo>
                  <a:pt x="22960" y="216778"/>
                </a:lnTo>
                <a:lnTo>
                  <a:pt x="24491" y="262716"/>
                </a:lnTo>
                <a:lnTo>
                  <a:pt x="25172" y="290752"/>
                </a:lnTo>
                <a:lnTo>
                  <a:pt x="25717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45"/>
          <p:cNvSpPr/>
          <p:nvPr/>
        </p:nvSpPr>
        <p:spPr>
          <a:xfrm>
            <a:off x="5943600" y="3291840"/>
            <a:ext cx="317183" cy="25718"/>
          </a:xfrm>
          <a:custGeom>
            <a:avLst/>
            <a:gdLst/>
            <a:ahLst/>
            <a:cxnLst/>
            <a:rect l="0" t="0" r="0" b="0"/>
            <a:pathLst>
              <a:path w="317183" h="25718">
                <a:moveTo>
                  <a:pt x="0" y="25717"/>
                </a:moveTo>
                <a:lnTo>
                  <a:pt x="32965" y="25717"/>
                </a:lnTo>
                <a:lnTo>
                  <a:pt x="41979" y="24764"/>
                </a:lnTo>
                <a:lnTo>
                  <a:pt x="50846" y="23177"/>
                </a:lnTo>
                <a:lnTo>
                  <a:pt x="59614" y="21166"/>
                </a:lnTo>
                <a:lnTo>
                  <a:pt x="68318" y="18873"/>
                </a:lnTo>
                <a:lnTo>
                  <a:pt x="76978" y="16392"/>
                </a:lnTo>
                <a:lnTo>
                  <a:pt x="85608" y="13786"/>
                </a:lnTo>
                <a:lnTo>
                  <a:pt x="101840" y="11095"/>
                </a:lnTo>
                <a:lnTo>
                  <a:pt x="123138" y="8349"/>
                </a:lnTo>
                <a:lnTo>
                  <a:pt x="147815" y="5566"/>
                </a:lnTo>
                <a:lnTo>
                  <a:pt x="168075" y="3711"/>
                </a:lnTo>
                <a:lnTo>
                  <a:pt x="185392" y="2474"/>
                </a:lnTo>
                <a:lnTo>
                  <a:pt x="213841" y="1099"/>
                </a:lnTo>
                <a:lnTo>
                  <a:pt x="225428" y="733"/>
                </a:lnTo>
                <a:lnTo>
                  <a:pt x="31718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46"/>
          <p:cNvSpPr/>
          <p:nvPr/>
        </p:nvSpPr>
        <p:spPr>
          <a:xfrm>
            <a:off x="6500812" y="3171825"/>
            <a:ext cx="325756" cy="205741"/>
          </a:xfrm>
          <a:custGeom>
            <a:avLst/>
            <a:gdLst/>
            <a:ahLst/>
            <a:cxnLst/>
            <a:rect l="0" t="0" r="0" b="0"/>
            <a:pathLst>
              <a:path w="325756" h="205741">
                <a:moveTo>
                  <a:pt x="0" y="0"/>
                </a:moveTo>
                <a:lnTo>
                  <a:pt x="4551" y="9101"/>
                </a:lnTo>
                <a:lnTo>
                  <a:pt x="6844" y="12735"/>
                </a:lnTo>
                <a:lnTo>
                  <a:pt x="9325" y="16110"/>
                </a:lnTo>
                <a:lnTo>
                  <a:pt x="11932" y="19312"/>
                </a:lnTo>
                <a:lnTo>
                  <a:pt x="17480" y="25257"/>
                </a:lnTo>
                <a:lnTo>
                  <a:pt x="33804" y="42023"/>
                </a:lnTo>
                <a:lnTo>
                  <a:pt x="41586" y="48970"/>
                </a:lnTo>
                <a:lnTo>
                  <a:pt x="48679" y="54554"/>
                </a:lnTo>
                <a:lnTo>
                  <a:pt x="63545" y="65203"/>
                </a:lnTo>
                <a:lnTo>
                  <a:pt x="82852" y="79462"/>
                </a:lnTo>
                <a:lnTo>
                  <a:pt x="91430" y="85359"/>
                </a:lnTo>
                <a:lnTo>
                  <a:pt x="99054" y="90244"/>
                </a:lnTo>
                <a:lnTo>
                  <a:pt x="106041" y="94452"/>
                </a:lnTo>
                <a:lnTo>
                  <a:pt x="112604" y="98211"/>
                </a:lnTo>
                <a:lnTo>
                  <a:pt x="124976" y="104926"/>
                </a:lnTo>
                <a:lnTo>
                  <a:pt x="131895" y="108051"/>
                </a:lnTo>
                <a:lnTo>
                  <a:pt x="139365" y="111086"/>
                </a:lnTo>
                <a:lnTo>
                  <a:pt x="147203" y="114062"/>
                </a:lnTo>
                <a:lnTo>
                  <a:pt x="154332" y="117952"/>
                </a:lnTo>
                <a:lnTo>
                  <a:pt x="160991" y="122449"/>
                </a:lnTo>
                <a:lnTo>
                  <a:pt x="167335" y="127353"/>
                </a:lnTo>
                <a:lnTo>
                  <a:pt x="182042" y="135384"/>
                </a:lnTo>
                <a:lnTo>
                  <a:pt x="202324" y="145501"/>
                </a:lnTo>
                <a:lnTo>
                  <a:pt x="226323" y="157008"/>
                </a:lnTo>
                <a:lnTo>
                  <a:pt x="243274" y="165632"/>
                </a:lnTo>
                <a:lnTo>
                  <a:pt x="255528" y="172334"/>
                </a:lnTo>
                <a:lnTo>
                  <a:pt x="325755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47"/>
          <p:cNvSpPr/>
          <p:nvPr/>
        </p:nvSpPr>
        <p:spPr>
          <a:xfrm>
            <a:off x="6423659" y="3146107"/>
            <a:ext cx="308611" cy="231459"/>
          </a:xfrm>
          <a:custGeom>
            <a:avLst/>
            <a:gdLst/>
            <a:ahLst/>
            <a:cxnLst/>
            <a:rect l="0" t="0" r="0" b="0"/>
            <a:pathLst>
              <a:path w="308611" h="231459">
                <a:moveTo>
                  <a:pt x="308610" y="0"/>
                </a:moveTo>
                <a:lnTo>
                  <a:pt x="294958" y="4551"/>
                </a:lnTo>
                <a:lnTo>
                  <a:pt x="285715" y="9325"/>
                </a:lnTo>
                <a:lnTo>
                  <a:pt x="281917" y="11932"/>
                </a:lnTo>
                <a:lnTo>
                  <a:pt x="258368" y="29253"/>
                </a:lnTo>
                <a:lnTo>
                  <a:pt x="249398" y="36647"/>
                </a:lnTo>
                <a:lnTo>
                  <a:pt x="240561" y="44434"/>
                </a:lnTo>
                <a:lnTo>
                  <a:pt x="231812" y="52483"/>
                </a:lnTo>
                <a:lnTo>
                  <a:pt x="223121" y="58801"/>
                </a:lnTo>
                <a:lnTo>
                  <a:pt x="214470" y="63966"/>
                </a:lnTo>
                <a:lnTo>
                  <a:pt x="205845" y="68361"/>
                </a:lnTo>
                <a:lnTo>
                  <a:pt x="197238" y="73197"/>
                </a:lnTo>
                <a:lnTo>
                  <a:pt x="188642" y="78325"/>
                </a:lnTo>
                <a:lnTo>
                  <a:pt x="180054" y="83649"/>
                </a:lnTo>
                <a:lnTo>
                  <a:pt x="169567" y="91009"/>
                </a:lnTo>
                <a:lnTo>
                  <a:pt x="145213" y="109346"/>
                </a:lnTo>
                <a:lnTo>
                  <a:pt x="134909" y="117665"/>
                </a:lnTo>
                <a:lnTo>
                  <a:pt x="126135" y="125116"/>
                </a:lnTo>
                <a:lnTo>
                  <a:pt x="118380" y="131988"/>
                </a:lnTo>
                <a:lnTo>
                  <a:pt x="104683" y="144704"/>
                </a:lnTo>
                <a:lnTo>
                  <a:pt x="98364" y="150762"/>
                </a:lnTo>
                <a:lnTo>
                  <a:pt x="90341" y="157658"/>
                </a:lnTo>
                <a:lnTo>
                  <a:pt x="81183" y="165113"/>
                </a:lnTo>
                <a:lnTo>
                  <a:pt x="71267" y="172940"/>
                </a:lnTo>
                <a:lnTo>
                  <a:pt x="60846" y="181968"/>
                </a:lnTo>
                <a:lnTo>
                  <a:pt x="50090" y="191797"/>
                </a:lnTo>
                <a:lnTo>
                  <a:pt x="39108" y="202160"/>
                </a:lnTo>
                <a:lnTo>
                  <a:pt x="30835" y="209068"/>
                </a:lnTo>
                <a:lnTo>
                  <a:pt x="24367" y="213674"/>
                </a:lnTo>
                <a:lnTo>
                  <a:pt x="19102" y="216745"/>
                </a:lnTo>
                <a:lnTo>
                  <a:pt x="10713" y="222696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48"/>
          <p:cNvSpPr/>
          <p:nvPr/>
        </p:nvSpPr>
        <p:spPr>
          <a:xfrm>
            <a:off x="6980872" y="3154680"/>
            <a:ext cx="402909" cy="25718"/>
          </a:xfrm>
          <a:custGeom>
            <a:avLst/>
            <a:gdLst/>
            <a:ahLst/>
            <a:cxnLst/>
            <a:rect l="0" t="0" r="0" b="0"/>
            <a:pathLst>
              <a:path w="402909" h="25718">
                <a:moveTo>
                  <a:pt x="0" y="25717"/>
                </a:moveTo>
                <a:lnTo>
                  <a:pt x="71591" y="13785"/>
                </a:lnTo>
                <a:lnTo>
                  <a:pt x="87732" y="12048"/>
                </a:lnTo>
                <a:lnTo>
                  <a:pt x="104208" y="10889"/>
                </a:lnTo>
                <a:lnTo>
                  <a:pt x="134898" y="9602"/>
                </a:lnTo>
                <a:lnTo>
                  <a:pt x="158062" y="9030"/>
                </a:lnTo>
                <a:lnTo>
                  <a:pt x="340209" y="821"/>
                </a:lnTo>
                <a:lnTo>
                  <a:pt x="350631" y="547"/>
                </a:lnTo>
                <a:lnTo>
                  <a:pt x="40290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49"/>
          <p:cNvSpPr/>
          <p:nvPr/>
        </p:nvSpPr>
        <p:spPr>
          <a:xfrm>
            <a:off x="7023734" y="3240405"/>
            <a:ext cx="377192" cy="8573"/>
          </a:xfrm>
          <a:custGeom>
            <a:avLst/>
            <a:gdLst/>
            <a:ahLst/>
            <a:cxnLst/>
            <a:rect l="0" t="0" r="0" b="0"/>
            <a:pathLst>
              <a:path w="377192" h="8573">
                <a:moveTo>
                  <a:pt x="0" y="0"/>
                </a:moveTo>
                <a:lnTo>
                  <a:pt x="13653" y="4551"/>
                </a:lnTo>
                <a:lnTo>
                  <a:pt x="19580" y="5891"/>
                </a:lnTo>
                <a:lnTo>
                  <a:pt x="25436" y="6785"/>
                </a:lnTo>
                <a:lnTo>
                  <a:pt x="31246" y="7380"/>
                </a:lnTo>
                <a:lnTo>
                  <a:pt x="37023" y="7778"/>
                </a:lnTo>
                <a:lnTo>
                  <a:pt x="42780" y="8043"/>
                </a:lnTo>
                <a:lnTo>
                  <a:pt x="48522" y="8219"/>
                </a:lnTo>
                <a:lnTo>
                  <a:pt x="111215" y="8467"/>
                </a:lnTo>
                <a:lnTo>
                  <a:pt x="141772" y="7550"/>
                </a:lnTo>
                <a:lnTo>
                  <a:pt x="175476" y="5985"/>
                </a:lnTo>
                <a:lnTo>
                  <a:pt x="377191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50"/>
          <p:cNvSpPr/>
          <p:nvPr/>
        </p:nvSpPr>
        <p:spPr>
          <a:xfrm>
            <a:off x="7444775" y="3027433"/>
            <a:ext cx="324768" cy="435858"/>
          </a:xfrm>
          <a:custGeom>
            <a:avLst/>
            <a:gdLst/>
            <a:ahLst/>
            <a:cxnLst/>
            <a:rect l="0" t="0" r="0" b="0"/>
            <a:pathLst>
              <a:path w="324768" h="435858">
                <a:moveTo>
                  <a:pt x="221897" y="92956"/>
                </a:moveTo>
                <a:lnTo>
                  <a:pt x="230999" y="83855"/>
                </a:lnTo>
                <a:lnTo>
                  <a:pt x="238007" y="74306"/>
                </a:lnTo>
                <a:lnTo>
                  <a:pt x="244297" y="63713"/>
                </a:lnTo>
                <a:lnTo>
                  <a:pt x="250267" y="52654"/>
                </a:lnTo>
                <a:lnTo>
                  <a:pt x="253556" y="43929"/>
                </a:lnTo>
                <a:lnTo>
                  <a:pt x="254433" y="40269"/>
                </a:lnTo>
                <a:lnTo>
                  <a:pt x="254065" y="36877"/>
                </a:lnTo>
                <a:lnTo>
                  <a:pt x="252868" y="33662"/>
                </a:lnTo>
                <a:lnTo>
                  <a:pt x="249949" y="27551"/>
                </a:lnTo>
                <a:lnTo>
                  <a:pt x="248652" y="21660"/>
                </a:lnTo>
                <a:lnTo>
                  <a:pt x="245536" y="15867"/>
                </a:lnTo>
                <a:lnTo>
                  <a:pt x="243372" y="12988"/>
                </a:lnTo>
                <a:lnTo>
                  <a:pt x="240023" y="11069"/>
                </a:lnTo>
                <a:lnTo>
                  <a:pt x="231223" y="8937"/>
                </a:lnTo>
                <a:lnTo>
                  <a:pt x="223502" y="5450"/>
                </a:lnTo>
                <a:lnTo>
                  <a:pt x="220109" y="3186"/>
                </a:lnTo>
                <a:lnTo>
                  <a:pt x="214038" y="1677"/>
                </a:lnTo>
                <a:lnTo>
                  <a:pt x="206180" y="671"/>
                </a:lnTo>
                <a:lnTo>
                  <a:pt x="197131" y="0"/>
                </a:lnTo>
                <a:lnTo>
                  <a:pt x="189194" y="506"/>
                </a:lnTo>
                <a:lnTo>
                  <a:pt x="181998" y="1795"/>
                </a:lnTo>
                <a:lnTo>
                  <a:pt x="175295" y="3607"/>
                </a:lnTo>
                <a:lnTo>
                  <a:pt x="167969" y="4815"/>
                </a:lnTo>
                <a:lnTo>
                  <a:pt x="160228" y="5621"/>
                </a:lnTo>
                <a:lnTo>
                  <a:pt x="152209" y="6158"/>
                </a:lnTo>
                <a:lnTo>
                  <a:pt x="144959" y="7468"/>
                </a:lnTo>
                <a:lnTo>
                  <a:pt x="138220" y="9294"/>
                </a:lnTo>
                <a:lnTo>
                  <a:pt x="131822" y="11464"/>
                </a:lnTo>
                <a:lnTo>
                  <a:pt x="125652" y="14816"/>
                </a:lnTo>
                <a:lnTo>
                  <a:pt x="119634" y="18955"/>
                </a:lnTo>
                <a:lnTo>
                  <a:pt x="82634" y="48388"/>
                </a:lnTo>
                <a:lnTo>
                  <a:pt x="70953" y="58482"/>
                </a:lnTo>
                <a:lnTo>
                  <a:pt x="59355" y="69021"/>
                </a:lnTo>
                <a:lnTo>
                  <a:pt x="47814" y="79857"/>
                </a:lnTo>
                <a:lnTo>
                  <a:pt x="39166" y="88986"/>
                </a:lnTo>
                <a:lnTo>
                  <a:pt x="32449" y="96977"/>
                </a:lnTo>
                <a:lnTo>
                  <a:pt x="27019" y="104209"/>
                </a:lnTo>
                <a:lnTo>
                  <a:pt x="21493" y="112841"/>
                </a:lnTo>
                <a:lnTo>
                  <a:pt x="15904" y="122405"/>
                </a:lnTo>
                <a:lnTo>
                  <a:pt x="10273" y="132592"/>
                </a:lnTo>
                <a:lnTo>
                  <a:pt x="6520" y="141287"/>
                </a:lnTo>
                <a:lnTo>
                  <a:pt x="4017" y="148990"/>
                </a:lnTo>
                <a:lnTo>
                  <a:pt x="2349" y="156029"/>
                </a:lnTo>
                <a:lnTo>
                  <a:pt x="1237" y="163580"/>
                </a:lnTo>
                <a:lnTo>
                  <a:pt x="496" y="171471"/>
                </a:lnTo>
                <a:lnTo>
                  <a:pt x="0" y="179590"/>
                </a:lnTo>
                <a:lnTo>
                  <a:pt x="624" y="185955"/>
                </a:lnTo>
                <a:lnTo>
                  <a:pt x="3856" y="195566"/>
                </a:lnTo>
                <a:lnTo>
                  <a:pt x="7004" y="199463"/>
                </a:lnTo>
                <a:lnTo>
                  <a:pt x="15582" y="206333"/>
                </a:lnTo>
                <a:lnTo>
                  <a:pt x="23204" y="210021"/>
                </a:lnTo>
                <a:lnTo>
                  <a:pt x="32850" y="212097"/>
                </a:lnTo>
                <a:lnTo>
                  <a:pt x="39768" y="212583"/>
                </a:lnTo>
                <a:lnTo>
                  <a:pt x="49194" y="212799"/>
                </a:lnTo>
                <a:lnTo>
                  <a:pt x="55326" y="211904"/>
                </a:lnTo>
                <a:lnTo>
                  <a:pt x="62272" y="210355"/>
                </a:lnTo>
                <a:lnTo>
                  <a:pt x="69761" y="208370"/>
                </a:lnTo>
                <a:lnTo>
                  <a:pt x="76658" y="206094"/>
                </a:lnTo>
                <a:lnTo>
                  <a:pt x="83161" y="203624"/>
                </a:lnTo>
                <a:lnTo>
                  <a:pt x="89402" y="201025"/>
                </a:lnTo>
                <a:lnTo>
                  <a:pt x="95467" y="198340"/>
                </a:lnTo>
                <a:lnTo>
                  <a:pt x="107286" y="192816"/>
                </a:lnTo>
                <a:lnTo>
                  <a:pt x="114057" y="189057"/>
                </a:lnTo>
                <a:lnTo>
                  <a:pt x="121429" y="184646"/>
                </a:lnTo>
                <a:lnTo>
                  <a:pt x="129201" y="179800"/>
                </a:lnTo>
                <a:lnTo>
                  <a:pt x="136287" y="174665"/>
                </a:lnTo>
                <a:lnTo>
                  <a:pt x="142916" y="169336"/>
                </a:lnTo>
                <a:lnTo>
                  <a:pt x="149241" y="163879"/>
                </a:lnTo>
                <a:lnTo>
                  <a:pt x="155362" y="159288"/>
                </a:lnTo>
                <a:lnTo>
                  <a:pt x="161348" y="155275"/>
                </a:lnTo>
                <a:lnTo>
                  <a:pt x="167244" y="151647"/>
                </a:lnTo>
                <a:lnTo>
                  <a:pt x="174032" y="146371"/>
                </a:lnTo>
                <a:lnTo>
                  <a:pt x="181414" y="139996"/>
                </a:lnTo>
                <a:lnTo>
                  <a:pt x="195332" y="127198"/>
                </a:lnTo>
                <a:lnTo>
                  <a:pt x="204693" y="118335"/>
                </a:lnTo>
                <a:lnTo>
                  <a:pt x="210428" y="110828"/>
                </a:lnTo>
                <a:lnTo>
                  <a:pt x="217109" y="101061"/>
                </a:lnTo>
                <a:lnTo>
                  <a:pt x="224419" y="89787"/>
                </a:lnTo>
                <a:lnTo>
                  <a:pt x="230246" y="81318"/>
                </a:lnTo>
                <a:lnTo>
                  <a:pt x="243950" y="62944"/>
                </a:lnTo>
                <a:lnTo>
                  <a:pt x="254241" y="48185"/>
                </a:lnTo>
                <a:lnTo>
                  <a:pt x="260085" y="37181"/>
                </a:lnTo>
                <a:lnTo>
                  <a:pt x="261642" y="32913"/>
                </a:lnTo>
                <a:lnTo>
                  <a:pt x="263634" y="31020"/>
                </a:lnTo>
                <a:lnTo>
                  <a:pt x="265914" y="30710"/>
                </a:lnTo>
                <a:lnTo>
                  <a:pt x="268387" y="31457"/>
                </a:lnTo>
                <a:lnTo>
                  <a:pt x="270988" y="33859"/>
                </a:lnTo>
                <a:lnTo>
                  <a:pt x="276418" y="41609"/>
                </a:lnTo>
                <a:lnTo>
                  <a:pt x="279466" y="51403"/>
                </a:lnTo>
                <a:lnTo>
                  <a:pt x="280820" y="62106"/>
                </a:lnTo>
                <a:lnTo>
                  <a:pt x="281423" y="73213"/>
                </a:lnTo>
                <a:lnTo>
                  <a:pt x="281691" y="87039"/>
                </a:lnTo>
                <a:lnTo>
                  <a:pt x="281863" y="114648"/>
                </a:lnTo>
                <a:lnTo>
                  <a:pt x="283781" y="129325"/>
                </a:lnTo>
                <a:lnTo>
                  <a:pt x="290993" y="173573"/>
                </a:lnTo>
                <a:lnTo>
                  <a:pt x="293679" y="192421"/>
                </a:lnTo>
                <a:lnTo>
                  <a:pt x="295469" y="207843"/>
                </a:lnTo>
                <a:lnTo>
                  <a:pt x="298411" y="238315"/>
                </a:lnTo>
                <a:lnTo>
                  <a:pt x="304469" y="296998"/>
                </a:lnTo>
                <a:lnTo>
                  <a:pt x="305520" y="309947"/>
                </a:lnTo>
                <a:lnTo>
                  <a:pt x="306221" y="320484"/>
                </a:lnTo>
                <a:lnTo>
                  <a:pt x="307641" y="333224"/>
                </a:lnTo>
                <a:lnTo>
                  <a:pt x="311757" y="362620"/>
                </a:lnTo>
                <a:lnTo>
                  <a:pt x="314189" y="375602"/>
                </a:lnTo>
                <a:lnTo>
                  <a:pt x="316762" y="387114"/>
                </a:lnTo>
                <a:lnTo>
                  <a:pt x="324767" y="43585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51"/>
          <p:cNvSpPr/>
          <p:nvPr/>
        </p:nvSpPr>
        <p:spPr>
          <a:xfrm>
            <a:off x="7822702" y="3060382"/>
            <a:ext cx="282693" cy="411041"/>
          </a:xfrm>
          <a:custGeom>
            <a:avLst/>
            <a:gdLst/>
            <a:ahLst/>
            <a:cxnLst/>
            <a:rect l="0" t="0" r="0" b="0"/>
            <a:pathLst>
              <a:path w="282693" h="411041">
                <a:moveTo>
                  <a:pt x="75428" y="25718"/>
                </a:moveTo>
                <a:lnTo>
                  <a:pt x="63496" y="37649"/>
                </a:lnTo>
                <a:lnTo>
                  <a:pt x="55276" y="50420"/>
                </a:lnTo>
                <a:lnTo>
                  <a:pt x="49644" y="60826"/>
                </a:lnTo>
                <a:lnTo>
                  <a:pt x="33716" y="92131"/>
                </a:lnTo>
                <a:lnTo>
                  <a:pt x="29523" y="101426"/>
                </a:lnTo>
                <a:lnTo>
                  <a:pt x="25774" y="110480"/>
                </a:lnTo>
                <a:lnTo>
                  <a:pt x="22323" y="119373"/>
                </a:lnTo>
                <a:lnTo>
                  <a:pt x="19069" y="127207"/>
                </a:lnTo>
                <a:lnTo>
                  <a:pt x="15948" y="134335"/>
                </a:lnTo>
                <a:lnTo>
                  <a:pt x="12915" y="140991"/>
                </a:lnTo>
                <a:lnTo>
                  <a:pt x="9940" y="151144"/>
                </a:lnTo>
                <a:lnTo>
                  <a:pt x="7004" y="163628"/>
                </a:lnTo>
                <a:lnTo>
                  <a:pt x="4094" y="177665"/>
                </a:lnTo>
                <a:lnTo>
                  <a:pt x="2155" y="192739"/>
                </a:lnTo>
                <a:lnTo>
                  <a:pt x="861" y="208502"/>
                </a:lnTo>
                <a:lnTo>
                  <a:pt x="0" y="224727"/>
                </a:lnTo>
                <a:lnTo>
                  <a:pt x="377" y="238400"/>
                </a:lnTo>
                <a:lnTo>
                  <a:pt x="1582" y="250374"/>
                </a:lnTo>
                <a:lnTo>
                  <a:pt x="3337" y="261213"/>
                </a:lnTo>
                <a:lnTo>
                  <a:pt x="4507" y="271297"/>
                </a:lnTo>
                <a:lnTo>
                  <a:pt x="5287" y="280878"/>
                </a:lnTo>
                <a:lnTo>
                  <a:pt x="5808" y="290122"/>
                </a:lnTo>
                <a:lnTo>
                  <a:pt x="8059" y="300094"/>
                </a:lnTo>
                <a:lnTo>
                  <a:pt x="11466" y="310553"/>
                </a:lnTo>
                <a:lnTo>
                  <a:pt x="15642" y="321336"/>
                </a:lnTo>
                <a:lnTo>
                  <a:pt x="20330" y="330428"/>
                </a:lnTo>
                <a:lnTo>
                  <a:pt x="25361" y="338396"/>
                </a:lnTo>
                <a:lnTo>
                  <a:pt x="30620" y="345612"/>
                </a:lnTo>
                <a:lnTo>
                  <a:pt x="36983" y="353280"/>
                </a:lnTo>
                <a:lnTo>
                  <a:pt x="44083" y="361251"/>
                </a:lnTo>
                <a:lnTo>
                  <a:pt x="59592" y="377726"/>
                </a:lnTo>
                <a:lnTo>
                  <a:pt x="76009" y="394573"/>
                </a:lnTo>
                <a:lnTo>
                  <a:pt x="83435" y="400209"/>
                </a:lnTo>
                <a:lnTo>
                  <a:pt x="90291" y="403966"/>
                </a:lnTo>
                <a:lnTo>
                  <a:pt x="96767" y="406471"/>
                </a:lnTo>
                <a:lnTo>
                  <a:pt x="102989" y="408140"/>
                </a:lnTo>
                <a:lnTo>
                  <a:pt x="109041" y="409254"/>
                </a:lnTo>
                <a:lnTo>
                  <a:pt x="114982" y="409996"/>
                </a:lnTo>
                <a:lnTo>
                  <a:pt x="119894" y="410491"/>
                </a:lnTo>
                <a:lnTo>
                  <a:pt x="127894" y="411040"/>
                </a:lnTo>
                <a:lnTo>
                  <a:pt x="132313" y="410234"/>
                </a:lnTo>
                <a:lnTo>
                  <a:pt x="137163" y="408745"/>
                </a:lnTo>
                <a:lnTo>
                  <a:pt x="142302" y="406799"/>
                </a:lnTo>
                <a:lnTo>
                  <a:pt x="147633" y="404549"/>
                </a:lnTo>
                <a:lnTo>
                  <a:pt x="153092" y="402097"/>
                </a:lnTo>
                <a:lnTo>
                  <a:pt x="158637" y="399510"/>
                </a:lnTo>
                <a:lnTo>
                  <a:pt x="167337" y="394095"/>
                </a:lnTo>
                <a:lnTo>
                  <a:pt x="175331" y="387561"/>
                </a:lnTo>
                <a:lnTo>
                  <a:pt x="180130" y="383151"/>
                </a:lnTo>
                <a:lnTo>
                  <a:pt x="191494" y="372220"/>
                </a:lnTo>
                <a:lnTo>
                  <a:pt x="206070" y="357836"/>
                </a:lnTo>
                <a:lnTo>
                  <a:pt x="213005" y="350000"/>
                </a:lnTo>
                <a:lnTo>
                  <a:pt x="219534" y="341918"/>
                </a:lnTo>
                <a:lnTo>
                  <a:pt x="225791" y="333673"/>
                </a:lnTo>
                <a:lnTo>
                  <a:pt x="230915" y="326271"/>
                </a:lnTo>
                <a:lnTo>
                  <a:pt x="235283" y="319432"/>
                </a:lnTo>
                <a:lnTo>
                  <a:pt x="239147" y="312967"/>
                </a:lnTo>
                <a:lnTo>
                  <a:pt x="243629" y="303895"/>
                </a:lnTo>
                <a:lnTo>
                  <a:pt x="248523" y="293084"/>
                </a:lnTo>
                <a:lnTo>
                  <a:pt x="258086" y="271230"/>
                </a:lnTo>
                <a:lnTo>
                  <a:pt x="265512" y="255166"/>
                </a:lnTo>
                <a:lnTo>
                  <a:pt x="269778" y="243453"/>
                </a:lnTo>
                <a:lnTo>
                  <a:pt x="274527" y="228978"/>
                </a:lnTo>
                <a:lnTo>
                  <a:pt x="279598" y="212659"/>
                </a:lnTo>
                <a:lnTo>
                  <a:pt x="282027" y="197018"/>
                </a:lnTo>
                <a:lnTo>
                  <a:pt x="282692" y="181828"/>
                </a:lnTo>
                <a:lnTo>
                  <a:pt x="282183" y="166939"/>
                </a:lnTo>
                <a:lnTo>
                  <a:pt x="279940" y="152250"/>
                </a:lnTo>
                <a:lnTo>
                  <a:pt x="276539" y="137695"/>
                </a:lnTo>
                <a:lnTo>
                  <a:pt x="272367" y="123229"/>
                </a:lnTo>
                <a:lnTo>
                  <a:pt x="268633" y="111680"/>
                </a:lnTo>
                <a:lnTo>
                  <a:pt x="265191" y="102076"/>
                </a:lnTo>
                <a:lnTo>
                  <a:pt x="261944" y="93768"/>
                </a:lnTo>
                <a:lnTo>
                  <a:pt x="255969" y="85372"/>
                </a:lnTo>
                <a:lnTo>
                  <a:pt x="248176" y="76917"/>
                </a:lnTo>
                <a:lnTo>
                  <a:pt x="224085" y="53906"/>
                </a:lnTo>
                <a:lnTo>
                  <a:pt x="217395" y="47367"/>
                </a:lnTo>
                <a:lnTo>
                  <a:pt x="210077" y="42055"/>
                </a:lnTo>
                <a:lnTo>
                  <a:pt x="202342" y="37562"/>
                </a:lnTo>
                <a:lnTo>
                  <a:pt x="173945" y="23506"/>
                </a:lnTo>
                <a:lnTo>
                  <a:pt x="166825" y="20434"/>
                </a:lnTo>
                <a:lnTo>
                  <a:pt x="159219" y="17432"/>
                </a:lnTo>
                <a:lnTo>
                  <a:pt x="151291" y="14479"/>
                </a:lnTo>
                <a:lnTo>
                  <a:pt x="140291" y="11558"/>
                </a:lnTo>
                <a:lnTo>
                  <a:pt x="127242" y="8657"/>
                </a:lnTo>
                <a:lnTo>
                  <a:pt x="112829" y="5772"/>
                </a:lnTo>
                <a:lnTo>
                  <a:pt x="100361" y="3848"/>
                </a:lnTo>
                <a:lnTo>
                  <a:pt x="89193" y="2565"/>
                </a:lnTo>
                <a:lnTo>
                  <a:pt x="78889" y="1710"/>
                </a:lnTo>
                <a:lnTo>
                  <a:pt x="68210" y="1140"/>
                </a:lnTo>
                <a:lnTo>
                  <a:pt x="57281" y="760"/>
                </a:lnTo>
                <a:lnTo>
                  <a:pt x="1542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52"/>
          <p:cNvSpPr/>
          <p:nvPr/>
        </p:nvSpPr>
        <p:spPr>
          <a:xfrm>
            <a:off x="4932045" y="3765699"/>
            <a:ext cx="299466" cy="400537"/>
          </a:xfrm>
          <a:custGeom>
            <a:avLst/>
            <a:gdLst/>
            <a:ahLst/>
            <a:cxnLst/>
            <a:rect l="0" t="0" r="0" b="0"/>
            <a:pathLst>
              <a:path w="299466" h="400537">
                <a:moveTo>
                  <a:pt x="0" y="91926"/>
                </a:moveTo>
                <a:lnTo>
                  <a:pt x="13652" y="73722"/>
                </a:lnTo>
                <a:lnTo>
                  <a:pt x="28151" y="60740"/>
                </a:lnTo>
                <a:lnTo>
                  <a:pt x="48295" y="44465"/>
                </a:lnTo>
                <a:lnTo>
                  <a:pt x="72201" y="25995"/>
                </a:lnTo>
                <a:lnTo>
                  <a:pt x="100522" y="13682"/>
                </a:lnTo>
                <a:lnTo>
                  <a:pt x="131785" y="5473"/>
                </a:lnTo>
                <a:lnTo>
                  <a:pt x="165008" y="0"/>
                </a:lnTo>
                <a:lnTo>
                  <a:pt x="187158" y="4925"/>
                </a:lnTo>
                <a:lnTo>
                  <a:pt x="201924" y="16780"/>
                </a:lnTo>
                <a:lnTo>
                  <a:pt x="211768" y="33256"/>
                </a:lnTo>
                <a:lnTo>
                  <a:pt x="204996" y="58528"/>
                </a:lnTo>
                <a:lnTo>
                  <a:pt x="187147" y="89663"/>
                </a:lnTo>
                <a:lnTo>
                  <a:pt x="161912" y="124707"/>
                </a:lnTo>
                <a:lnTo>
                  <a:pt x="141278" y="149975"/>
                </a:lnTo>
                <a:lnTo>
                  <a:pt x="123713" y="168725"/>
                </a:lnTo>
                <a:lnTo>
                  <a:pt x="108193" y="183130"/>
                </a:lnTo>
                <a:lnTo>
                  <a:pt x="110228" y="187019"/>
                </a:lnTo>
                <a:lnTo>
                  <a:pt x="123968" y="183896"/>
                </a:lnTo>
                <a:lnTo>
                  <a:pt x="145510" y="176099"/>
                </a:lnTo>
                <a:lnTo>
                  <a:pt x="177017" y="172807"/>
                </a:lnTo>
                <a:lnTo>
                  <a:pt x="215166" y="172516"/>
                </a:lnTo>
                <a:lnTo>
                  <a:pt x="257744" y="174227"/>
                </a:lnTo>
                <a:lnTo>
                  <a:pt x="282319" y="191561"/>
                </a:lnTo>
                <a:lnTo>
                  <a:pt x="294893" y="219310"/>
                </a:lnTo>
                <a:lnTo>
                  <a:pt x="299465" y="254001"/>
                </a:lnTo>
                <a:lnTo>
                  <a:pt x="285369" y="287605"/>
                </a:lnTo>
                <a:lnTo>
                  <a:pt x="258825" y="320486"/>
                </a:lnTo>
                <a:lnTo>
                  <a:pt x="68580" y="40053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53"/>
          <p:cNvSpPr/>
          <p:nvPr/>
        </p:nvSpPr>
        <p:spPr>
          <a:xfrm>
            <a:off x="5343525" y="3849052"/>
            <a:ext cx="368618" cy="265749"/>
          </a:xfrm>
          <a:custGeom>
            <a:avLst/>
            <a:gdLst/>
            <a:ahLst/>
            <a:cxnLst/>
            <a:rect l="0" t="0" r="0" b="0"/>
            <a:pathLst>
              <a:path w="368618" h="265749">
                <a:moveTo>
                  <a:pt x="0" y="0"/>
                </a:moveTo>
                <a:lnTo>
                  <a:pt x="23863" y="11932"/>
                </a:lnTo>
                <a:lnTo>
                  <a:pt x="32196" y="17368"/>
                </a:lnTo>
                <a:lnTo>
                  <a:pt x="40027" y="23911"/>
                </a:lnTo>
                <a:lnTo>
                  <a:pt x="44782" y="28324"/>
                </a:lnTo>
                <a:lnTo>
                  <a:pt x="49857" y="33170"/>
                </a:lnTo>
                <a:lnTo>
                  <a:pt x="57050" y="39258"/>
                </a:lnTo>
                <a:lnTo>
                  <a:pt x="75203" y="53643"/>
                </a:lnTo>
                <a:lnTo>
                  <a:pt x="83473" y="59574"/>
                </a:lnTo>
                <a:lnTo>
                  <a:pt x="90891" y="64481"/>
                </a:lnTo>
                <a:lnTo>
                  <a:pt x="97741" y="68705"/>
                </a:lnTo>
                <a:lnTo>
                  <a:pt x="107070" y="75331"/>
                </a:lnTo>
                <a:lnTo>
                  <a:pt x="130137" y="92853"/>
                </a:lnTo>
                <a:lnTo>
                  <a:pt x="192652" y="142341"/>
                </a:lnTo>
                <a:lnTo>
                  <a:pt x="210349" y="156806"/>
                </a:lnTo>
                <a:lnTo>
                  <a:pt x="224053" y="168355"/>
                </a:lnTo>
                <a:lnTo>
                  <a:pt x="243406" y="185315"/>
                </a:lnTo>
                <a:lnTo>
                  <a:pt x="255183" y="196027"/>
                </a:lnTo>
                <a:lnTo>
                  <a:pt x="261562" y="201170"/>
                </a:lnTo>
                <a:lnTo>
                  <a:pt x="268672" y="206503"/>
                </a:lnTo>
                <a:lnTo>
                  <a:pt x="276269" y="211964"/>
                </a:lnTo>
                <a:lnTo>
                  <a:pt x="282287" y="216557"/>
                </a:lnTo>
                <a:lnTo>
                  <a:pt x="291513" y="224200"/>
                </a:lnTo>
                <a:lnTo>
                  <a:pt x="297212" y="228524"/>
                </a:lnTo>
                <a:lnTo>
                  <a:pt x="311164" y="238409"/>
                </a:lnTo>
                <a:lnTo>
                  <a:pt x="317933" y="242759"/>
                </a:lnTo>
                <a:lnTo>
                  <a:pt x="324350" y="246612"/>
                </a:lnTo>
                <a:lnTo>
                  <a:pt x="330533" y="250133"/>
                </a:lnTo>
                <a:lnTo>
                  <a:pt x="334655" y="253433"/>
                </a:lnTo>
                <a:lnTo>
                  <a:pt x="337404" y="256585"/>
                </a:lnTo>
                <a:lnTo>
                  <a:pt x="339235" y="259639"/>
                </a:lnTo>
                <a:lnTo>
                  <a:pt x="341409" y="261676"/>
                </a:lnTo>
                <a:lnTo>
                  <a:pt x="343811" y="263033"/>
                </a:lnTo>
                <a:lnTo>
                  <a:pt x="349020" y="264541"/>
                </a:lnTo>
                <a:lnTo>
                  <a:pt x="351742" y="264943"/>
                </a:lnTo>
                <a:lnTo>
                  <a:pt x="368617" y="2657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54"/>
          <p:cNvSpPr/>
          <p:nvPr/>
        </p:nvSpPr>
        <p:spPr>
          <a:xfrm>
            <a:off x="5317807" y="3823335"/>
            <a:ext cx="308611" cy="300038"/>
          </a:xfrm>
          <a:custGeom>
            <a:avLst/>
            <a:gdLst/>
            <a:ahLst/>
            <a:cxnLst/>
            <a:rect l="0" t="0" r="0" b="0"/>
            <a:pathLst>
              <a:path w="308611" h="300038">
                <a:moveTo>
                  <a:pt x="308610" y="0"/>
                </a:moveTo>
                <a:lnTo>
                  <a:pt x="285856" y="9101"/>
                </a:lnTo>
                <a:lnTo>
                  <a:pt x="277248" y="13687"/>
                </a:lnTo>
                <a:lnTo>
                  <a:pt x="269605" y="18650"/>
                </a:lnTo>
                <a:lnTo>
                  <a:pt x="262604" y="23863"/>
                </a:lnTo>
                <a:lnTo>
                  <a:pt x="251269" y="35911"/>
                </a:lnTo>
                <a:lnTo>
                  <a:pt x="237046" y="52516"/>
                </a:lnTo>
                <a:lnTo>
                  <a:pt x="220895" y="72158"/>
                </a:lnTo>
                <a:lnTo>
                  <a:pt x="206318" y="88110"/>
                </a:lnTo>
                <a:lnTo>
                  <a:pt x="192791" y="101602"/>
                </a:lnTo>
                <a:lnTo>
                  <a:pt x="179962" y="113455"/>
                </a:lnTo>
                <a:lnTo>
                  <a:pt x="169504" y="125166"/>
                </a:lnTo>
                <a:lnTo>
                  <a:pt x="160628" y="136784"/>
                </a:lnTo>
                <a:lnTo>
                  <a:pt x="152805" y="148339"/>
                </a:lnTo>
                <a:lnTo>
                  <a:pt x="144733" y="158900"/>
                </a:lnTo>
                <a:lnTo>
                  <a:pt x="136494" y="168798"/>
                </a:lnTo>
                <a:lnTo>
                  <a:pt x="128143" y="178255"/>
                </a:lnTo>
                <a:lnTo>
                  <a:pt x="111245" y="196382"/>
                </a:lnTo>
                <a:lnTo>
                  <a:pt x="77113" y="231302"/>
                </a:lnTo>
                <a:lnTo>
                  <a:pt x="21694" y="286908"/>
                </a:lnTo>
                <a:lnTo>
                  <a:pt x="0" y="3000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55"/>
          <p:cNvSpPr/>
          <p:nvPr/>
        </p:nvSpPr>
        <p:spPr>
          <a:xfrm>
            <a:off x="5797867" y="3900487"/>
            <a:ext cx="317184" cy="8574"/>
          </a:xfrm>
          <a:custGeom>
            <a:avLst/>
            <a:gdLst/>
            <a:ahLst/>
            <a:cxnLst/>
            <a:rect l="0" t="0" r="0" b="0"/>
            <a:pathLst>
              <a:path w="317184" h="8574">
                <a:moveTo>
                  <a:pt x="0" y="0"/>
                </a:moveTo>
                <a:lnTo>
                  <a:pt x="189114" y="0"/>
                </a:lnTo>
                <a:lnTo>
                  <a:pt x="317183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56"/>
          <p:cNvSpPr/>
          <p:nvPr/>
        </p:nvSpPr>
        <p:spPr>
          <a:xfrm>
            <a:off x="6183629" y="3754754"/>
            <a:ext cx="51437" cy="351474"/>
          </a:xfrm>
          <a:custGeom>
            <a:avLst/>
            <a:gdLst/>
            <a:ahLst/>
            <a:cxnLst/>
            <a:rect l="0" t="0" r="0" b="0"/>
            <a:pathLst>
              <a:path w="51437" h="351474">
                <a:moveTo>
                  <a:pt x="0" y="0"/>
                </a:moveTo>
                <a:lnTo>
                  <a:pt x="0" y="18204"/>
                </a:lnTo>
                <a:lnTo>
                  <a:pt x="953" y="32139"/>
                </a:lnTo>
                <a:lnTo>
                  <a:pt x="4552" y="70482"/>
                </a:lnTo>
                <a:lnTo>
                  <a:pt x="16483" y="181222"/>
                </a:lnTo>
                <a:lnTo>
                  <a:pt x="20514" y="211302"/>
                </a:lnTo>
                <a:lnTo>
                  <a:pt x="24154" y="233261"/>
                </a:lnTo>
                <a:lnTo>
                  <a:pt x="27533" y="249805"/>
                </a:lnTo>
                <a:lnTo>
                  <a:pt x="29785" y="262739"/>
                </a:lnTo>
                <a:lnTo>
                  <a:pt x="31287" y="273267"/>
                </a:lnTo>
                <a:lnTo>
                  <a:pt x="32288" y="282191"/>
                </a:lnTo>
                <a:lnTo>
                  <a:pt x="33908" y="291950"/>
                </a:lnTo>
                <a:lnTo>
                  <a:pt x="35941" y="302266"/>
                </a:lnTo>
                <a:lnTo>
                  <a:pt x="51436" y="3514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57"/>
          <p:cNvSpPr/>
          <p:nvPr/>
        </p:nvSpPr>
        <p:spPr>
          <a:xfrm>
            <a:off x="6308296" y="3746888"/>
            <a:ext cx="312224" cy="324640"/>
          </a:xfrm>
          <a:custGeom>
            <a:avLst/>
            <a:gdLst/>
            <a:ahLst/>
            <a:cxnLst/>
            <a:rect l="0" t="0" r="0" b="0"/>
            <a:pathLst>
              <a:path w="312224" h="324640">
                <a:moveTo>
                  <a:pt x="235379" y="16439"/>
                </a:moveTo>
                <a:lnTo>
                  <a:pt x="230828" y="7338"/>
                </a:lnTo>
                <a:lnTo>
                  <a:pt x="227583" y="4656"/>
                </a:lnTo>
                <a:lnTo>
                  <a:pt x="223513" y="2869"/>
                </a:lnTo>
                <a:lnTo>
                  <a:pt x="213912" y="883"/>
                </a:lnTo>
                <a:lnTo>
                  <a:pt x="208686" y="353"/>
                </a:lnTo>
                <a:lnTo>
                  <a:pt x="203296" y="0"/>
                </a:lnTo>
                <a:lnTo>
                  <a:pt x="196845" y="718"/>
                </a:lnTo>
                <a:lnTo>
                  <a:pt x="189687" y="2148"/>
                </a:lnTo>
                <a:lnTo>
                  <a:pt x="182057" y="4054"/>
                </a:lnTo>
                <a:lnTo>
                  <a:pt x="174114" y="6277"/>
                </a:lnTo>
                <a:lnTo>
                  <a:pt x="157667" y="11288"/>
                </a:lnTo>
                <a:lnTo>
                  <a:pt x="145471" y="13958"/>
                </a:lnTo>
                <a:lnTo>
                  <a:pt x="130673" y="16690"/>
                </a:lnTo>
                <a:lnTo>
                  <a:pt x="114140" y="19463"/>
                </a:lnTo>
                <a:lnTo>
                  <a:pt x="101213" y="21313"/>
                </a:lnTo>
                <a:lnTo>
                  <a:pt x="90690" y="22546"/>
                </a:lnTo>
                <a:lnTo>
                  <a:pt x="81769" y="23368"/>
                </a:lnTo>
                <a:lnTo>
                  <a:pt x="72965" y="23916"/>
                </a:lnTo>
                <a:lnTo>
                  <a:pt x="55562" y="24524"/>
                </a:lnTo>
                <a:lnTo>
                  <a:pt x="16047" y="24867"/>
                </a:lnTo>
                <a:lnTo>
                  <a:pt x="7242" y="25868"/>
                </a:lnTo>
                <a:lnTo>
                  <a:pt x="2326" y="27487"/>
                </a:lnTo>
                <a:lnTo>
                  <a:pt x="0" y="29520"/>
                </a:lnTo>
                <a:lnTo>
                  <a:pt x="354" y="32780"/>
                </a:lnTo>
                <a:lnTo>
                  <a:pt x="9955" y="49327"/>
                </a:lnTo>
                <a:lnTo>
                  <a:pt x="14611" y="59319"/>
                </a:lnTo>
                <a:lnTo>
                  <a:pt x="19620" y="70743"/>
                </a:lnTo>
                <a:lnTo>
                  <a:pt x="22960" y="80264"/>
                </a:lnTo>
                <a:lnTo>
                  <a:pt x="25186" y="88517"/>
                </a:lnTo>
                <a:lnTo>
                  <a:pt x="26670" y="95923"/>
                </a:lnTo>
                <a:lnTo>
                  <a:pt x="30859" y="114313"/>
                </a:lnTo>
                <a:lnTo>
                  <a:pt x="33310" y="124551"/>
                </a:lnTo>
                <a:lnTo>
                  <a:pt x="34943" y="134234"/>
                </a:lnTo>
                <a:lnTo>
                  <a:pt x="36033" y="143547"/>
                </a:lnTo>
                <a:lnTo>
                  <a:pt x="36759" y="152612"/>
                </a:lnTo>
                <a:lnTo>
                  <a:pt x="38195" y="159609"/>
                </a:lnTo>
                <a:lnTo>
                  <a:pt x="40106" y="165226"/>
                </a:lnTo>
                <a:lnTo>
                  <a:pt x="45465" y="176533"/>
                </a:lnTo>
                <a:lnTo>
                  <a:pt x="46857" y="177461"/>
                </a:lnTo>
                <a:lnTo>
                  <a:pt x="50944" y="178492"/>
                </a:lnTo>
                <a:lnTo>
                  <a:pt x="53367" y="177814"/>
                </a:lnTo>
                <a:lnTo>
                  <a:pt x="58599" y="174521"/>
                </a:lnTo>
                <a:lnTo>
                  <a:pt x="66640" y="167343"/>
                </a:lnTo>
                <a:lnTo>
                  <a:pt x="71451" y="162762"/>
                </a:lnTo>
                <a:lnTo>
                  <a:pt x="76564" y="159708"/>
                </a:lnTo>
                <a:lnTo>
                  <a:pt x="81877" y="157671"/>
                </a:lnTo>
                <a:lnTo>
                  <a:pt x="87324" y="156314"/>
                </a:lnTo>
                <a:lnTo>
                  <a:pt x="92861" y="153504"/>
                </a:lnTo>
                <a:lnTo>
                  <a:pt x="98457" y="149726"/>
                </a:lnTo>
                <a:lnTo>
                  <a:pt x="104092" y="145302"/>
                </a:lnTo>
                <a:lnTo>
                  <a:pt x="110707" y="141400"/>
                </a:lnTo>
                <a:lnTo>
                  <a:pt x="117974" y="137846"/>
                </a:lnTo>
                <a:lnTo>
                  <a:pt x="125676" y="134525"/>
                </a:lnTo>
                <a:lnTo>
                  <a:pt x="132716" y="132310"/>
                </a:lnTo>
                <a:lnTo>
                  <a:pt x="139315" y="130834"/>
                </a:lnTo>
                <a:lnTo>
                  <a:pt x="145618" y="129850"/>
                </a:lnTo>
                <a:lnTo>
                  <a:pt x="152678" y="128241"/>
                </a:lnTo>
                <a:lnTo>
                  <a:pt x="160242" y="126217"/>
                </a:lnTo>
                <a:lnTo>
                  <a:pt x="168143" y="123914"/>
                </a:lnTo>
                <a:lnTo>
                  <a:pt x="176267" y="122379"/>
                </a:lnTo>
                <a:lnTo>
                  <a:pt x="184541" y="121356"/>
                </a:lnTo>
                <a:lnTo>
                  <a:pt x="192915" y="120673"/>
                </a:lnTo>
                <a:lnTo>
                  <a:pt x="201354" y="120219"/>
                </a:lnTo>
                <a:lnTo>
                  <a:pt x="218352" y="119713"/>
                </a:lnTo>
                <a:lnTo>
                  <a:pt x="225933" y="120531"/>
                </a:lnTo>
                <a:lnTo>
                  <a:pt x="232891" y="122029"/>
                </a:lnTo>
                <a:lnTo>
                  <a:pt x="246655" y="126233"/>
                </a:lnTo>
                <a:lnTo>
                  <a:pt x="262299" y="131276"/>
                </a:lnTo>
                <a:lnTo>
                  <a:pt x="269518" y="134908"/>
                </a:lnTo>
                <a:lnTo>
                  <a:pt x="276236" y="139233"/>
                </a:lnTo>
                <a:lnTo>
                  <a:pt x="282619" y="144022"/>
                </a:lnTo>
                <a:lnTo>
                  <a:pt x="288780" y="148167"/>
                </a:lnTo>
                <a:lnTo>
                  <a:pt x="294792" y="151883"/>
                </a:lnTo>
                <a:lnTo>
                  <a:pt x="300705" y="155312"/>
                </a:lnTo>
                <a:lnTo>
                  <a:pt x="304647" y="159504"/>
                </a:lnTo>
                <a:lnTo>
                  <a:pt x="307275" y="164203"/>
                </a:lnTo>
                <a:lnTo>
                  <a:pt x="309027" y="169241"/>
                </a:lnTo>
                <a:lnTo>
                  <a:pt x="310196" y="174504"/>
                </a:lnTo>
                <a:lnTo>
                  <a:pt x="310974" y="179919"/>
                </a:lnTo>
                <a:lnTo>
                  <a:pt x="311493" y="185433"/>
                </a:lnTo>
                <a:lnTo>
                  <a:pt x="311839" y="191014"/>
                </a:lnTo>
                <a:lnTo>
                  <a:pt x="312223" y="202295"/>
                </a:lnTo>
                <a:lnTo>
                  <a:pt x="311374" y="207970"/>
                </a:lnTo>
                <a:lnTo>
                  <a:pt x="309855" y="213659"/>
                </a:lnTo>
                <a:lnTo>
                  <a:pt x="307889" y="219357"/>
                </a:lnTo>
                <a:lnTo>
                  <a:pt x="304673" y="226013"/>
                </a:lnTo>
                <a:lnTo>
                  <a:pt x="300626" y="233307"/>
                </a:lnTo>
                <a:lnTo>
                  <a:pt x="296022" y="241028"/>
                </a:lnTo>
                <a:lnTo>
                  <a:pt x="291047" y="248080"/>
                </a:lnTo>
                <a:lnTo>
                  <a:pt x="285826" y="254687"/>
                </a:lnTo>
                <a:lnTo>
                  <a:pt x="280440" y="260996"/>
                </a:lnTo>
                <a:lnTo>
                  <a:pt x="273992" y="267107"/>
                </a:lnTo>
                <a:lnTo>
                  <a:pt x="266836" y="273086"/>
                </a:lnTo>
                <a:lnTo>
                  <a:pt x="259208" y="278977"/>
                </a:lnTo>
                <a:lnTo>
                  <a:pt x="252218" y="284809"/>
                </a:lnTo>
                <a:lnTo>
                  <a:pt x="245652" y="290603"/>
                </a:lnTo>
                <a:lnTo>
                  <a:pt x="239371" y="296370"/>
                </a:lnTo>
                <a:lnTo>
                  <a:pt x="233277" y="301167"/>
                </a:lnTo>
                <a:lnTo>
                  <a:pt x="227310" y="305318"/>
                </a:lnTo>
                <a:lnTo>
                  <a:pt x="221427" y="309037"/>
                </a:lnTo>
                <a:lnTo>
                  <a:pt x="215600" y="311517"/>
                </a:lnTo>
                <a:lnTo>
                  <a:pt x="209810" y="313170"/>
                </a:lnTo>
                <a:lnTo>
                  <a:pt x="204046" y="314273"/>
                </a:lnTo>
                <a:lnTo>
                  <a:pt x="198298" y="315960"/>
                </a:lnTo>
                <a:lnTo>
                  <a:pt x="192561" y="318037"/>
                </a:lnTo>
                <a:lnTo>
                  <a:pt x="186831" y="320374"/>
                </a:lnTo>
                <a:lnTo>
                  <a:pt x="177924" y="322971"/>
                </a:lnTo>
                <a:lnTo>
                  <a:pt x="169838" y="324126"/>
                </a:lnTo>
                <a:lnTo>
                  <a:pt x="165015" y="324434"/>
                </a:lnTo>
                <a:lnTo>
                  <a:pt x="159895" y="324639"/>
                </a:lnTo>
                <a:lnTo>
                  <a:pt x="154576" y="323823"/>
                </a:lnTo>
                <a:lnTo>
                  <a:pt x="149125" y="322327"/>
                </a:lnTo>
                <a:lnTo>
                  <a:pt x="143586" y="320377"/>
                </a:lnTo>
                <a:lnTo>
                  <a:pt x="134892" y="315670"/>
                </a:lnTo>
                <a:lnTo>
                  <a:pt x="127853" y="310403"/>
                </a:lnTo>
                <a:lnTo>
                  <a:pt x="124642" y="307665"/>
                </a:lnTo>
                <a:lnTo>
                  <a:pt x="115363" y="2993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58"/>
          <p:cNvSpPr/>
          <p:nvPr/>
        </p:nvSpPr>
        <p:spPr>
          <a:xfrm>
            <a:off x="6757987" y="3780472"/>
            <a:ext cx="411481" cy="34291"/>
          </a:xfrm>
          <a:custGeom>
            <a:avLst/>
            <a:gdLst/>
            <a:ahLst/>
            <a:cxnLst/>
            <a:rect l="0" t="0" r="0" b="0"/>
            <a:pathLst>
              <a:path w="411481" h="34291">
                <a:moveTo>
                  <a:pt x="0" y="34290"/>
                </a:moveTo>
                <a:lnTo>
                  <a:pt x="22754" y="29740"/>
                </a:lnTo>
                <a:lnTo>
                  <a:pt x="31362" y="28398"/>
                </a:lnTo>
                <a:lnTo>
                  <a:pt x="39006" y="27505"/>
                </a:lnTo>
                <a:lnTo>
                  <a:pt x="46006" y="26909"/>
                </a:lnTo>
                <a:lnTo>
                  <a:pt x="53531" y="25560"/>
                </a:lnTo>
                <a:lnTo>
                  <a:pt x="61405" y="23707"/>
                </a:lnTo>
                <a:lnTo>
                  <a:pt x="69511" y="21520"/>
                </a:lnTo>
                <a:lnTo>
                  <a:pt x="80631" y="19109"/>
                </a:lnTo>
                <a:lnTo>
                  <a:pt x="108226" y="13890"/>
                </a:lnTo>
                <a:lnTo>
                  <a:pt x="121681" y="12118"/>
                </a:lnTo>
                <a:lnTo>
                  <a:pt x="134461" y="10936"/>
                </a:lnTo>
                <a:lnTo>
                  <a:pt x="146790" y="10148"/>
                </a:lnTo>
                <a:lnTo>
                  <a:pt x="170651" y="9273"/>
                </a:lnTo>
                <a:lnTo>
                  <a:pt x="182347" y="9040"/>
                </a:lnTo>
                <a:lnTo>
                  <a:pt x="193954" y="7932"/>
                </a:lnTo>
                <a:lnTo>
                  <a:pt x="205503" y="6240"/>
                </a:lnTo>
                <a:lnTo>
                  <a:pt x="217012" y="4160"/>
                </a:lnTo>
                <a:lnTo>
                  <a:pt x="231353" y="2773"/>
                </a:lnTo>
                <a:lnTo>
                  <a:pt x="247579" y="1849"/>
                </a:lnTo>
                <a:lnTo>
                  <a:pt x="282439" y="822"/>
                </a:lnTo>
                <a:lnTo>
                  <a:pt x="41148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59"/>
          <p:cNvSpPr/>
          <p:nvPr/>
        </p:nvSpPr>
        <p:spPr>
          <a:xfrm>
            <a:off x="6843712" y="3857625"/>
            <a:ext cx="445771" cy="51436"/>
          </a:xfrm>
          <a:custGeom>
            <a:avLst/>
            <a:gdLst/>
            <a:ahLst/>
            <a:cxnLst/>
            <a:rect l="0" t="0" r="0" b="0"/>
            <a:pathLst>
              <a:path w="445771" h="51436">
                <a:moveTo>
                  <a:pt x="0" y="51435"/>
                </a:moveTo>
                <a:lnTo>
                  <a:pt x="4551" y="46884"/>
                </a:lnTo>
                <a:lnTo>
                  <a:pt x="13512" y="44591"/>
                </a:lnTo>
                <a:lnTo>
                  <a:pt x="27105" y="42110"/>
                </a:lnTo>
                <a:lnTo>
                  <a:pt x="43787" y="39503"/>
                </a:lnTo>
                <a:lnTo>
                  <a:pt x="115664" y="31527"/>
                </a:lnTo>
                <a:lnTo>
                  <a:pt x="162834" y="26733"/>
                </a:lnTo>
                <a:lnTo>
                  <a:pt x="204759" y="21632"/>
                </a:lnTo>
                <a:lnTo>
                  <a:pt x="307156" y="7256"/>
                </a:lnTo>
                <a:lnTo>
                  <a:pt x="329548" y="4837"/>
                </a:lnTo>
                <a:lnTo>
                  <a:pt x="348286" y="3224"/>
                </a:lnTo>
                <a:lnTo>
                  <a:pt x="363635" y="2149"/>
                </a:lnTo>
                <a:lnTo>
                  <a:pt x="388310" y="955"/>
                </a:lnTo>
                <a:lnTo>
                  <a:pt x="411342" y="424"/>
                </a:lnTo>
                <a:lnTo>
                  <a:pt x="44577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60"/>
          <p:cNvSpPr/>
          <p:nvPr/>
        </p:nvSpPr>
        <p:spPr>
          <a:xfrm>
            <a:off x="7298216" y="3686329"/>
            <a:ext cx="274160" cy="428472"/>
          </a:xfrm>
          <a:custGeom>
            <a:avLst/>
            <a:gdLst/>
            <a:ahLst/>
            <a:cxnLst/>
            <a:rect l="0" t="0" r="0" b="0"/>
            <a:pathLst>
              <a:path w="274160" h="428472">
                <a:moveTo>
                  <a:pt x="239868" y="34136"/>
                </a:moveTo>
                <a:lnTo>
                  <a:pt x="239868" y="25034"/>
                </a:lnTo>
                <a:lnTo>
                  <a:pt x="238916" y="21400"/>
                </a:lnTo>
                <a:lnTo>
                  <a:pt x="235317" y="14823"/>
                </a:lnTo>
                <a:lnTo>
                  <a:pt x="227937" y="5765"/>
                </a:lnTo>
                <a:lnTo>
                  <a:pt x="225247" y="3792"/>
                </a:lnTo>
                <a:lnTo>
                  <a:pt x="219717" y="1600"/>
                </a:lnTo>
                <a:lnTo>
                  <a:pt x="211544" y="625"/>
                </a:lnTo>
                <a:lnTo>
                  <a:pt x="206699" y="365"/>
                </a:lnTo>
                <a:lnTo>
                  <a:pt x="196234" y="76"/>
                </a:lnTo>
                <a:lnTo>
                  <a:pt x="190777" y="0"/>
                </a:lnTo>
                <a:lnTo>
                  <a:pt x="184281" y="900"/>
                </a:lnTo>
                <a:lnTo>
                  <a:pt x="177092" y="2454"/>
                </a:lnTo>
                <a:lnTo>
                  <a:pt x="169442" y="4442"/>
                </a:lnTo>
                <a:lnTo>
                  <a:pt x="161486" y="6720"/>
                </a:lnTo>
                <a:lnTo>
                  <a:pt x="145025" y="11791"/>
                </a:lnTo>
                <a:lnTo>
                  <a:pt x="137587" y="14477"/>
                </a:lnTo>
                <a:lnTo>
                  <a:pt x="130723" y="17220"/>
                </a:lnTo>
                <a:lnTo>
                  <a:pt x="124242" y="20001"/>
                </a:lnTo>
                <a:lnTo>
                  <a:pt x="117064" y="22808"/>
                </a:lnTo>
                <a:lnTo>
                  <a:pt x="101469" y="28466"/>
                </a:lnTo>
                <a:lnTo>
                  <a:pt x="94263" y="32261"/>
                </a:lnTo>
                <a:lnTo>
                  <a:pt x="87553" y="36696"/>
                </a:lnTo>
                <a:lnTo>
                  <a:pt x="81174" y="41557"/>
                </a:lnTo>
                <a:lnTo>
                  <a:pt x="75017" y="46703"/>
                </a:lnTo>
                <a:lnTo>
                  <a:pt x="69007" y="52039"/>
                </a:lnTo>
                <a:lnTo>
                  <a:pt x="57251" y="63047"/>
                </a:lnTo>
                <a:lnTo>
                  <a:pt x="28449" y="91330"/>
                </a:lnTo>
                <a:lnTo>
                  <a:pt x="23674" y="97030"/>
                </a:lnTo>
                <a:lnTo>
                  <a:pt x="15829" y="108444"/>
                </a:lnTo>
                <a:lnTo>
                  <a:pt x="12404" y="115107"/>
                </a:lnTo>
                <a:lnTo>
                  <a:pt x="9168" y="122407"/>
                </a:lnTo>
                <a:lnTo>
                  <a:pt x="6059" y="130131"/>
                </a:lnTo>
                <a:lnTo>
                  <a:pt x="2603" y="141253"/>
                </a:lnTo>
                <a:lnTo>
                  <a:pt x="1067" y="150323"/>
                </a:lnTo>
                <a:lnTo>
                  <a:pt x="385" y="160704"/>
                </a:lnTo>
                <a:lnTo>
                  <a:pt x="81" y="171668"/>
                </a:lnTo>
                <a:lnTo>
                  <a:pt x="0" y="177259"/>
                </a:lnTo>
                <a:lnTo>
                  <a:pt x="899" y="181939"/>
                </a:lnTo>
                <a:lnTo>
                  <a:pt x="4437" y="189678"/>
                </a:lnTo>
                <a:lnTo>
                  <a:pt x="11785" y="199391"/>
                </a:lnTo>
                <a:lnTo>
                  <a:pt x="19994" y="208301"/>
                </a:lnTo>
                <a:lnTo>
                  <a:pt x="23753" y="210253"/>
                </a:lnTo>
                <a:lnTo>
                  <a:pt x="28164" y="211555"/>
                </a:lnTo>
                <a:lnTo>
                  <a:pt x="33010" y="212423"/>
                </a:lnTo>
                <a:lnTo>
                  <a:pt x="38145" y="212049"/>
                </a:lnTo>
                <a:lnTo>
                  <a:pt x="43474" y="210847"/>
                </a:lnTo>
                <a:lnTo>
                  <a:pt x="48932" y="209093"/>
                </a:lnTo>
                <a:lnTo>
                  <a:pt x="54474" y="206971"/>
                </a:lnTo>
                <a:lnTo>
                  <a:pt x="60075" y="204605"/>
                </a:lnTo>
                <a:lnTo>
                  <a:pt x="65713" y="202074"/>
                </a:lnTo>
                <a:lnTo>
                  <a:pt x="96403" y="189411"/>
                </a:lnTo>
                <a:lnTo>
                  <a:pt x="107078" y="184325"/>
                </a:lnTo>
                <a:lnTo>
                  <a:pt x="117052" y="179030"/>
                </a:lnTo>
                <a:lnTo>
                  <a:pt x="126558" y="173594"/>
                </a:lnTo>
                <a:lnTo>
                  <a:pt x="134801" y="168065"/>
                </a:lnTo>
                <a:lnTo>
                  <a:pt x="142201" y="162475"/>
                </a:lnTo>
                <a:lnTo>
                  <a:pt x="149040" y="156842"/>
                </a:lnTo>
                <a:lnTo>
                  <a:pt x="156456" y="151182"/>
                </a:lnTo>
                <a:lnTo>
                  <a:pt x="164257" y="145504"/>
                </a:lnTo>
                <a:lnTo>
                  <a:pt x="172316" y="139814"/>
                </a:lnTo>
                <a:lnTo>
                  <a:pt x="180546" y="133163"/>
                </a:lnTo>
                <a:lnTo>
                  <a:pt x="188890" y="125872"/>
                </a:lnTo>
                <a:lnTo>
                  <a:pt x="197310" y="118153"/>
                </a:lnTo>
                <a:lnTo>
                  <a:pt x="203877" y="111102"/>
                </a:lnTo>
                <a:lnTo>
                  <a:pt x="209207" y="104496"/>
                </a:lnTo>
                <a:lnTo>
                  <a:pt x="216715" y="93030"/>
                </a:lnTo>
                <a:lnTo>
                  <a:pt x="226483" y="70195"/>
                </a:lnTo>
                <a:lnTo>
                  <a:pt x="229157" y="61910"/>
                </a:lnTo>
                <a:lnTo>
                  <a:pt x="230874" y="53380"/>
                </a:lnTo>
                <a:lnTo>
                  <a:pt x="231213" y="65383"/>
                </a:lnTo>
                <a:lnTo>
                  <a:pt x="231285" y="96188"/>
                </a:lnTo>
                <a:lnTo>
                  <a:pt x="233194" y="111699"/>
                </a:lnTo>
                <a:lnTo>
                  <a:pt x="244029" y="181683"/>
                </a:lnTo>
                <a:lnTo>
                  <a:pt x="250608" y="232110"/>
                </a:lnTo>
                <a:lnTo>
                  <a:pt x="252743" y="263273"/>
                </a:lnTo>
                <a:lnTo>
                  <a:pt x="254167" y="298337"/>
                </a:lnTo>
                <a:lnTo>
                  <a:pt x="255115" y="336000"/>
                </a:lnTo>
                <a:lnTo>
                  <a:pt x="256701" y="362061"/>
                </a:lnTo>
                <a:lnTo>
                  <a:pt x="258710" y="380387"/>
                </a:lnTo>
                <a:lnTo>
                  <a:pt x="261002" y="393558"/>
                </a:lnTo>
                <a:lnTo>
                  <a:pt x="263482" y="403290"/>
                </a:lnTo>
                <a:lnTo>
                  <a:pt x="268779" y="416644"/>
                </a:lnTo>
                <a:lnTo>
                  <a:pt x="274159" y="42847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61"/>
          <p:cNvSpPr/>
          <p:nvPr/>
        </p:nvSpPr>
        <p:spPr>
          <a:xfrm>
            <a:off x="7649935" y="3720465"/>
            <a:ext cx="316585" cy="376655"/>
          </a:xfrm>
          <a:custGeom>
            <a:avLst/>
            <a:gdLst/>
            <a:ahLst/>
            <a:cxnLst/>
            <a:rect l="0" t="0" r="0" b="0"/>
            <a:pathLst>
              <a:path w="316585" h="376655">
                <a:moveTo>
                  <a:pt x="85317" y="0"/>
                </a:moveTo>
                <a:lnTo>
                  <a:pt x="76215" y="0"/>
                </a:lnTo>
                <a:lnTo>
                  <a:pt x="72581" y="952"/>
                </a:lnTo>
                <a:lnTo>
                  <a:pt x="66005" y="4551"/>
                </a:lnTo>
                <a:lnTo>
                  <a:pt x="61964" y="9701"/>
                </a:lnTo>
                <a:lnTo>
                  <a:pt x="57366" y="16945"/>
                </a:lnTo>
                <a:lnTo>
                  <a:pt x="52396" y="25584"/>
                </a:lnTo>
                <a:lnTo>
                  <a:pt x="44333" y="40263"/>
                </a:lnTo>
                <a:lnTo>
                  <a:pt x="40849" y="46844"/>
                </a:lnTo>
                <a:lnTo>
                  <a:pt x="36622" y="53137"/>
                </a:lnTo>
                <a:lnTo>
                  <a:pt x="31899" y="59237"/>
                </a:lnTo>
                <a:lnTo>
                  <a:pt x="26846" y="65209"/>
                </a:lnTo>
                <a:lnTo>
                  <a:pt x="22523" y="72047"/>
                </a:lnTo>
                <a:lnTo>
                  <a:pt x="18689" y="79464"/>
                </a:lnTo>
                <a:lnTo>
                  <a:pt x="15181" y="87266"/>
                </a:lnTo>
                <a:lnTo>
                  <a:pt x="12843" y="94372"/>
                </a:lnTo>
                <a:lnTo>
                  <a:pt x="11283" y="101014"/>
                </a:lnTo>
                <a:lnTo>
                  <a:pt x="10243" y="107348"/>
                </a:lnTo>
                <a:lnTo>
                  <a:pt x="8599" y="114428"/>
                </a:lnTo>
                <a:lnTo>
                  <a:pt x="6549" y="122005"/>
                </a:lnTo>
                <a:lnTo>
                  <a:pt x="4230" y="129914"/>
                </a:lnTo>
                <a:lnTo>
                  <a:pt x="2683" y="139949"/>
                </a:lnTo>
                <a:lnTo>
                  <a:pt x="1653" y="151402"/>
                </a:lnTo>
                <a:lnTo>
                  <a:pt x="966" y="163799"/>
                </a:lnTo>
                <a:lnTo>
                  <a:pt x="203" y="192815"/>
                </a:lnTo>
                <a:lnTo>
                  <a:pt x="0" y="208553"/>
                </a:lnTo>
                <a:lnTo>
                  <a:pt x="816" y="220950"/>
                </a:lnTo>
                <a:lnTo>
                  <a:pt x="2314" y="231120"/>
                </a:lnTo>
                <a:lnTo>
                  <a:pt x="4263" y="239805"/>
                </a:lnTo>
                <a:lnTo>
                  <a:pt x="7468" y="250357"/>
                </a:lnTo>
                <a:lnTo>
                  <a:pt x="11511" y="262155"/>
                </a:lnTo>
                <a:lnTo>
                  <a:pt x="16111" y="274782"/>
                </a:lnTo>
                <a:lnTo>
                  <a:pt x="20129" y="285106"/>
                </a:lnTo>
                <a:lnTo>
                  <a:pt x="23760" y="293893"/>
                </a:lnTo>
                <a:lnTo>
                  <a:pt x="27135" y="301656"/>
                </a:lnTo>
                <a:lnTo>
                  <a:pt x="32241" y="310641"/>
                </a:lnTo>
                <a:lnTo>
                  <a:pt x="38503" y="320441"/>
                </a:lnTo>
                <a:lnTo>
                  <a:pt x="45535" y="330785"/>
                </a:lnTo>
                <a:lnTo>
                  <a:pt x="53080" y="338633"/>
                </a:lnTo>
                <a:lnTo>
                  <a:pt x="60969" y="344818"/>
                </a:lnTo>
                <a:lnTo>
                  <a:pt x="69085" y="349893"/>
                </a:lnTo>
                <a:lnTo>
                  <a:pt x="75448" y="354230"/>
                </a:lnTo>
                <a:lnTo>
                  <a:pt x="85058" y="361588"/>
                </a:lnTo>
                <a:lnTo>
                  <a:pt x="90859" y="364883"/>
                </a:lnTo>
                <a:lnTo>
                  <a:pt x="97585" y="368033"/>
                </a:lnTo>
                <a:lnTo>
                  <a:pt x="104926" y="371085"/>
                </a:lnTo>
                <a:lnTo>
                  <a:pt x="111725" y="373120"/>
                </a:lnTo>
                <a:lnTo>
                  <a:pt x="118162" y="374477"/>
                </a:lnTo>
                <a:lnTo>
                  <a:pt x="124359" y="375381"/>
                </a:lnTo>
                <a:lnTo>
                  <a:pt x="130395" y="375984"/>
                </a:lnTo>
                <a:lnTo>
                  <a:pt x="136324" y="376386"/>
                </a:lnTo>
                <a:lnTo>
                  <a:pt x="142182" y="376654"/>
                </a:lnTo>
                <a:lnTo>
                  <a:pt x="147992" y="375880"/>
                </a:lnTo>
                <a:lnTo>
                  <a:pt x="153770" y="374412"/>
                </a:lnTo>
                <a:lnTo>
                  <a:pt x="159528" y="372480"/>
                </a:lnTo>
                <a:lnTo>
                  <a:pt x="165271" y="370240"/>
                </a:lnTo>
                <a:lnTo>
                  <a:pt x="171005" y="367794"/>
                </a:lnTo>
                <a:lnTo>
                  <a:pt x="182455" y="362536"/>
                </a:lnTo>
                <a:lnTo>
                  <a:pt x="193895" y="357024"/>
                </a:lnTo>
                <a:lnTo>
                  <a:pt x="199613" y="353269"/>
                </a:lnTo>
                <a:lnTo>
                  <a:pt x="205329" y="348860"/>
                </a:lnTo>
                <a:lnTo>
                  <a:pt x="211045" y="344015"/>
                </a:lnTo>
                <a:lnTo>
                  <a:pt x="216761" y="338881"/>
                </a:lnTo>
                <a:lnTo>
                  <a:pt x="228191" y="328096"/>
                </a:lnTo>
                <a:lnTo>
                  <a:pt x="234860" y="322553"/>
                </a:lnTo>
                <a:lnTo>
                  <a:pt x="242162" y="316953"/>
                </a:lnTo>
                <a:lnTo>
                  <a:pt x="249888" y="311314"/>
                </a:lnTo>
                <a:lnTo>
                  <a:pt x="255990" y="305650"/>
                </a:lnTo>
                <a:lnTo>
                  <a:pt x="265312" y="294277"/>
                </a:lnTo>
                <a:lnTo>
                  <a:pt x="275170" y="280332"/>
                </a:lnTo>
                <a:lnTo>
                  <a:pt x="280466" y="272613"/>
                </a:lnTo>
                <a:lnTo>
                  <a:pt x="285901" y="262704"/>
                </a:lnTo>
                <a:lnTo>
                  <a:pt x="291429" y="251336"/>
                </a:lnTo>
                <a:lnTo>
                  <a:pt x="297021" y="238995"/>
                </a:lnTo>
                <a:lnTo>
                  <a:pt x="301700" y="227910"/>
                </a:lnTo>
                <a:lnTo>
                  <a:pt x="305772" y="217662"/>
                </a:lnTo>
                <a:lnTo>
                  <a:pt x="309440" y="207973"/>
                </a:lnTo>
                <a:lnTo>
                  <a:pt x="311885" y="199608"/>
                </a:lnTo>
                <a:lnTo>
                  <a:pt x="313515" y="192127"/>
                </a:lnTo>
                <a:lnTo>
                  <a:pt x="314601" y="185235"/>
                </a:lnTo>
                <a:lnTo>
                  <a:pt x="315325" y="177782"/>
                </a:lnTo>
                <a:lnTo>
                  <a:pt x="315809" y="169956"/>
                </a:lnTo>
                <a:lnTo>
                  <a:pt x="316346" y="154593"/>
                </a:lnTo>
                <a:lnTo>
                  <a:pt x="316584" y="141415"/>
                </a:lnTo>
                <a:lnTo>
                  <a:pt x="315695" y="135234"/>
                </a:lnTo>
                <a:lnTo>
                  <a:pt x="314150" y="129209"/>
                </a:lnTo>
                <a:lnTo>
                  <a:pt x="312167" y="123287"/>
                </a:lnTo>
                <a:lnTo>
                  <a:pt x="307425" y="111626"/>
                </a:lnTo>
                <a:lnTo>
                  <a:pt x="301188" y="100094"/>
                </a:lnTo>
                <a:lnTo>
                  <a:pt x="292068" y="88619"/>
                </a:lnTo>
                <a:lnTo>
                  <a:pt x="286968" y="82891"/>
                </a:lnTo>
                <a:lnTo>
                  <a:pt x="276223" y="71448"/>
                </a:lnTo>
                <a:lnTo>
                  <a:pt x="270690" y="66682"/>
                </a:lnTo>
                <a:lnTo>
                  <a:pt x="265097" y="62552"/>
                </a:lnTo>
                <a:lnTo>
                  <a:pt x="259462" y="58846"/>
                </a:lnTo>
                <a:lnTo>
                  <a:pt x="252849" y="55423"/>
                </a:lnTo>
                <a:lnTo>
                  <a:pt x="245583" y="52189"/>
                </a:lnTo>
                <a:lnTo>
                  <a:pt x="204287" y="35603"/>
                </a:lnTo>
                <a:lnTo>
                  <a:pt x="192253" y="30402"/>
                </a:lnTo>
                <a:lnTo>
                  <a:pt x="168721" y="19544"/>
                </a:lnTo>
                <a:lnTo>
                  <a:pt x="159018" y="15887"/>
                </a:lnTo>
                <a:lnTo>
                  <a:pt x="150643" y="13449"/>
                </a:lnTo>
                <a:lnTo>
                  <a:pt x="109862" y="4985"/>
                </a:lnTo>
                <a:lnTo>
                  <a:pt x="99776" y="3323"/>
                </a:lnTo>
                <a:lnTo>
                  <a:pt x="91146" y="2215"/>
                </a:lnTo>
                <a:lnTo>
                  <a:pt x="83489" y="1477"/>
                </a:lnTo>
                <a:lnTo>
                  <a:pt x="76477" y="984"/>
                </a:lnTo>
                <a:lnTo>
                  <a:pt x="69899" y="656"/>
                </a:lnTo>
                <a:lnTo>
                  <a:pt x="5102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62"/>
          <p:cNvSpPr/>
          <p:nvPr/>
        </p:nvSpPr>
        <p:spPr>
          <a:xfrm>
            <a:off x="4974907" y="4046220"/>
            <a:ext cx="257176" cy="73187"/>
          </a:xfrm>
          <a:custGeom>
            <a:avLst/>
            <a:gdLst/>
            <a:ahLst/>
            <a:cxnLst/>
            <a:rect l="0" t="0" r="0" b="0"/>
            <a:pathLst>
              <a:path w="257176" h="73187">
                <a:moveTo>
                  <a:pt x="0" y="17145"/>
                </a:moveTo>
                <a:lnTo>
                  <a:pt x="0" y="24526"/>
                </a:lnTo>
                <a:lnTo>
                  <a:pt x="953" y="25876"/>
                </a:lnTo>
                <a:lnTo>
                  <a:pt x="2540" y="27728"/>
                </a:lnTo>
                <a:lnTo>
                  <a:pt x="4551" y="29915"/>
                </a:lnTo>
                <a:lnTo>
                  <a:pt x="6844" y="31373"/>
                </a:lnTo>
                <a:lnTo>
                  <a:pt x="15574" y="34378"/>
                </a:lnTo>
                <a:lnTo>
                  <a:pt x="19908" y="36254"/>
                </a:lnTo>
                <a:lnTo>
                  <a:pt x="24702" y="38457"/>
                </a:lnTo>
                <a:lnTo>
                  <a:pt x="28851" y="40877"/>
                </a:lnTo>
                <a:lnTo>
                  <a:pt x="32569" y="43444"/>
                </a:lnTo>
                <a:lnTo>
                  <a:pt x="36000" y="46107"/>
                </a:lnTo>
                <a:lnTo>
                  <a:pt x="40193" y="48836"/>
                </a:lnTo>
                <a:lnTo>
                  <a:pt x="44893" y="51607"/>
                </a:lnTo>
                <a:lnTo>
                  <a:pt x="49931" y="54407"/>
                </a:lnTo>
                <a:lnTo>
                  <a:pt x="60609" y="60058"/>
                </a:lnTo>
                <a:lnTo>
                  <a:pt x="66124" y="62899"/>
                </a:lnTo>
                <a:lnTo>
                  <a:pt x="72657" y="64792"/>
                </a:lnTo>
                <a:lnTo>
                  <a:pt x="79871" y="66055"/>
                </a:lnTo>
                <a:lnTo>
                  <a:pt x="87537" y="66896"/>
                </a:lnTo>
                <a:lnTo>
                  <a:pt x="94553" y="68410"/>
                </a:lnTo>
                <a:lnTo>
                  <a:pt x="101135" y="70372"/>
                </a:lnTo>
                <a:lnTo>
                  <a:pt x="107429" y="72632"/>
                </a:lnTo>
                <a:lnTo>
                  <a:pt x="116387" y="73186"/>
                </a:lnTo>
                <a:lnTo>
                  <a:pt x="127121" y="72603"/>
                </a:lnTo>
                <a:lnTo>
                  <a:pt x="139040" y="71262"/>
                </a:lnTo>
                <a:lnTo>
                  <a:pt x="148891" y="70368"/>
                </a:lnTo>
                <a:lnTo>
                  <a:pt x="157363" y="69772"/>
                </a:lnTo>
                <a:lnTo>
                  <a:pt x="164916" y="69374"/>
                </a:lnTo>
                <a:lnTo>
                  <a:pt x="170904" y="68157"/>
                </a:lnTo>
                <a:lnTo>
                  <a:pt x="175849" y="66393"/>
                </a:lnTo>
                <a:lnTo>
                  <a:pt x="180097" y="64264"/>
                </a:lnTo>
                <a:lnTo>
                  <a:pt x="183882" y="61893"/>
                </a:lnTo>
                <a:lnTo>
                  <a:pt x="187359" y="59359"/>
                </a:lnTo>
                <a:lnTo>
                  <a:pt x="190628" y="56717"/>
                </a:lnTo>
                <a:lnTo>
                  <a:pt x="193760" y="54004"/>
                </a:lnTo>
                <a:lnTo>
                  <a:pt x="196801" y="51243"/>
                </a:lnTo>
                <a:lnTo>
                  <a:pt x="199781" y="48449"/>
                </a:lnTo>
                <a:lnTo>
                  <a:pt x="204624" y="44682"/>
                </a:lnTo>
                <a:lnTo>
                  <a:pt x="210712" y="40265"/>
                </a:lnTo>
                <a:lnTo>
                  <a:pt x="217627" y="35416"/>
                </a:lnTo>
                <a:lnTo>
                  <a:pt x="222237" y="31230"/>
                </a:lnTo>
                <a:lnTo>
                  <a:pt x="225311" y="27488"/>
                </a:lnTo>
                <a:lnTo>
                  <a:pt x="227359" y="24040"/>
                </a:lnTo>
                <a:lnTo>
                  <a:pt x="230630" y="19837"/>
                </a:lnTo>
                <a:lnTo>
                  <a:pt x="234716" y="15129"/>
                </a:lnTo>
                <a:lnTo>
                  <a:pt x="239345" y="10086"/>
                </a:lnTo>
                <a:lnTo>
                  <a:pt x="243383" y="6724"/>
                </a:lnTo>
                <a:lnTo>
                  <a:pt x="247028" y="4483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63"/>
          <p:cNvSpPr/>
          <p:nvPr/>
        </p:nvSpPr>
        <p:spPr>
          <a:xfrm>
            <a:off x="5977890" y="4174807"/>
            <a:ext cx="17145" cy="360046"/>
          </a:xfrm>
          <a:custGeom>
            <a:avLst/>
            <a:gdLst/>
            <a:ahLst/>
            <a:cxnLst/>
            <a:rect l="0" t="0" r="0" b="0"/>
            <a:pathLst>
              <a:path w="17145" h="360046">
                <a:moveTo>
                  <a:pt x="17144" y="0"/>
                </a:moveTo>
                <a:lnTo>
                  <a:pt x="17144" y="18203"/>
                </a:lnTo>
                <a:lnTo>
                  <a:pt x="14605" y="62701"/>
                </a:lnTo>
                <a:lnTo>
                  <a:pt x="7820" y="170343"/>
                </a:lnTo>
                <a:lnTo>
                  <a:pt x="0" y="3600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64"/>
          <p:cNvSpPr/>
          <p:nvPr/>
        </p:nvSpPr>
        <p:spPr>
          <a:xfrm>
            <a:off x="5823584" y="4224023"/>
            <a:ext cx="437199" cy="327975"/>
          </a:xfrm>
          <a:custGeom>
            <a:avLst/>
            <a:gdLst/>
            <a:ahLst/>
            <a:cxnLst/>
            <a:rect l="0" t="0" r="0" b="0"/>
            <a:pathLst>
              <a:path w="437199" h="327975">
                <a:moveTo>
                  <a:pt x="0" y="130806"/>
                </a:moveTo>
                <a:lnTo>
                  <a:pt x="18204" y="130806"/>
                </a:lnTo>
                <a:lnTo>
                  <a:pt x="25471" y="129854"/>
                </a:lnTo>
                <a:lnTo>
                  <a:pt x="38626" y="126256"/>
                </a:lnTo>
                <a:lnTo>
                  <a:pt x="102250" y="109773"/>
                </a:lnTo>
                <a:lnTo>
                  <a:pt x="125317" y="102497"/>
                </a:lnTo>
                <a:lnTo>
                  <a:pt x="146410" y="94788"/>
                </a:lnTo>
                <a:lnTo>
                  <a:pt x="166187" y="86792"/>
                </a:lnTo>
                <a:lnTo>
                  <a:pt x="183181" y="80509"/>
                </a:lnTo>
                <a:lnTo>
                  <a:pt x="198321" y="75367"/>
                </a:lnTo>
                <a:lnTo>
                  <a:pt x="212224" y="70987"/>
                </a:lnTo>
                <a:lnTo>
                  <a:pt x="224351" y="66162"/>
                </a:lnTo>
                <a:lnTo>
                  <a:pt x="235292" y="61040"/>
                </a:lnTo>
                <a:lnTo>
                  <a:pt x="245444" y="55721"/>
                </a:lnTo>
                <a:lnTo>
                  <a:pt x="254117" y="50269"/>
                </a:lnTo>
                <a:lnTo>
                  <a:pt x="261804" y="44730"/>
                </a:lnTo>
                <a:lnTo>
                  <a:pt x="268834" y="39132"/>
                </a:lnTo>
                <a:lnTo>
                  <a:pt x="279235" y="32543"/>
                </a:lnTo>
                <a:lnTo>
                  <a:pt x="291884" y="25292"/>
                </a:lnTo>
                <a:lnTo>
                  <a:pt x="326832" y="6516"/>
                </a:lnTo>
                <a:lnTo>
                  <a:pt x="335046" y="2226"/>
                </a:lnTo>
                <a:lnTo>
                  <a:pt x="340521" y="319"/>
                </a:lnTo>
                <a:lnTo>
                  <a:pt x="344172" y="0"/>
                </a:lnTo>
                <a:lnTo>
                  <a:pt x="346606" y="740"/>
                </a:lnTo>
                <a:lnTo>
                  <a:pt x="348228" y="2185"/>
                </a:lnTo>
                <a:lnTo>
                  <a:pt x="349310" y="4102"/>
                </a:lnTo>
                <a:lnTo>
                  <a:pt x="350512" y="8770"/>
                </a:lnTo>
                <a:lnTo>
                  <a:pt x="351046" y="14021"/>
                </a:lnTo>
                <a:lnTo>
                  <a:pt x="352140" y="20564"/>
                </a:lnTo>
                <a:lnTo>
                  <a:pt x="363367" y="78554"/>
                </a:lnTo>
                <a:lnTo>
                  <a:pt x="365118" y="94066"/>
                </a:lnTo>
                <a:lnTo>
                  <a:pt x="366285" y="111075"/>
                </a:lnTo>
                <a:lnTo>
                  <a:pt x="367062" y="129082"/>
                </a:lnTo>
                <a:lnTo>
                  <a:pt x="368533" y="149660"/>
                </a:lnTo>
                <a:lnTo>
                  <a:pt x="372708" y="195383"/>
                </a:lnTo>
                <a:lnTo>
                  <a:pt x="375155" y="213863"/>
                </a:lnTo>
                <a:lnTo>
                  <a:pt x="377738" y="229040"/>
                </a:lnTo>
                <a:lnTo>
                  <a:pt x="380414" y="242016"/>
                </a:lnTo>
                <a:lnTo>
                  <a:pt x="382197" y="252571"/>
                </a:lnTo>
                <a:lnTo>
                  <a:pt x="383385" y="261513"/>
                </a:lnTo>
                <a:lnTo>
                  <a:pt x="384178" y="269379"/>
                </a:lnTo>
                <a:lnTo>
                  <a:pt x="386611" y="276529"/>
                </a:lnTo>
                <a:lnTo>
                  <a:pt x="390139" y="283200"/>
                </a:lnTo>
                <a:lnTo>
                  <a:pt x="394395" y="289552"/>
                </a:lnTo>
                <a:lnTo>
                  <a:pt x="399138" y="295692"/>
                </a:lnTo>
                <a:lnTo>
                  <a:pt x="404205" y="301690"/>
                </a:lnTo>
                <a:lnTo>
                  <a:pt x="409487" y="307594"/>
                </a:lnTo>
                <a:lnTo>
                  <a:pt x="420437" y="316694"/>
                </a:lnTo>
                <a:lnTo>
                  <a:pt x="437198" y="32797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65"/>
          <p:cNvSpPr/>
          <p:nvPr/>
        </p:nvSpPr>
        <p:spPr>
          <a:xfrm>
            <a:off x="6287876" y="4200525"/>
            <a:ext cx="234395" cy="265748"/>
          </a:xfrm>
          <a:custGeom>
            <a:avLst/>
            <a:gdLst/>
            <a:ahLst/>
            <a:cxnLst/>
            <a:rect l="0" t="0" r="0" b="0"/>
            <a:pathLst>
              <a:path w="234395" h="265748">
                <a:moveTo>
                  <a:pt x="170074" y="0"/>
                </a:moveTo>
                <a:lnTo>
                  <a:pt x="156421" y="0"/>
                </a:lnTo>
                <a:lnTo>
                  <a:pt x="150494" y="952"/>
                </a:lnTo>
                <a:lnTo>
                  <a:pt x="144639" y="2540"/>
                </a:lnTo>
                <a:lnTo>
                  <a:pt x="138829" y="4550"/>
                </a:lnTo>
                <a:lnTo>
                  <a:pt x="130194" y="8749"/>
                </a:lnTo>
                <a:lnTo>
                  <a:pt x="119675" y="14405"/>
                </a:lnTo>
                <a:lnTo>
                  <a:pt x="107899" y="21033"/>
                </a:lnTo>
                <a:lnTo>
                  <a:pt x="97192" y="26404"/>
                </a:lnTo>
                <a:lnTo>
                  <a:pt x="87196" y="30938"/>
                </a:lnTo>
                <a:lnTo>
                  <a:pt x="77674" y="34912"/>
                </a:lnTo>
                <a:lnTo>
                  <a:pt x="66564" y="41373"/>
                </a:lnTo>
                <a:lnTo>
                  <a:pt x="54395" y="49489"/>
                </a:lnTo>
                <a:lnTo>
                  <a:pt x="41519" y="58710"/>
                </a:lnTo>
                <a:lnTo>
                  <a:pt x="31030" y="66762"/>
                </a:lnTo>
                <a:lnTo>
                  <a:pt x="22134" y="74036"/>
                </a:lnTo>
                <a:lnTo>
                  <a:pt x="3268" y="90295"/>
                </a:lnTo>
                <a:lnTo>
                  <a:pt x="1719" y="92581"/>
                </a:lnTo>
                <a:lnTo>
                  <a:pt x="0" y="97662"/>
                </a:lnTo>
                <a:lnTo>
                  <a:pt x="494" y="100350"/>
                </a:lnTo>
                <a:lnTo>
                  <a:pt x="3582" y="105878"/>
                </a:lnTo>
                <a:lnTo>
                  <a:pt x="5739" y="107732"/>
                </a:lnTo>
                <a:lnTo>
                  <a:pt x="8130" y="108969"/>
                </a:lnTo>
                <a:lnTo>
                  <a:pt x="10676" y="109793"/>
                </a:lnTo>
                <a:lnTo>
                  <a:pt x="14278" y="110343"/>
                </a:lnTo>
                <a:lnTo>
                  <a:pt x="18585" y="110709"/>
                </a:lnTo>
                <a:lnTo>
                  <a:pt x="23362" y="110953"/>
                </a:lnTo>
                <a:lnTo>
                  <a:pt x="41368" y="111225"/>
                </a:lnTo>
                <a:lnTo>
                  <a:pt x="52837" y="111297"/>
                </a:lnTo>
                <a:lnTo>
                  <a:pt x="66198" y="110393"/>
                </a:lnTo>
                <a:lnTo>
                  <a:pt x="80821" y="108838"/>
                </a:lnTo>
                <a:lnTo>
                  <a:pt x="96285" y="106848"/>
                </a:lnTo>
                <a:lnTo>
                  <a:pt x="110403" y="106474"/>
                </a:lnTo>
                <a:lnTo>
                  <a:pt x="123626" y="107178"/>
                </a:lnTo>
                <a:lnTo>
                  <a:pt x="136251" y="108599"/>
                </a:lnTo>
                <a:lnTo>
                  <a:pt x="146573" y="109547"/>
                </a:lnTo>
                <a:lnTo>
                  <a:pt x="155359" y="110178"/>
                </a:lnTo>
                <a:lnTo>
                  <a:pt x="163122" y="110600"/>
                </a:lnTo>
                <a:lnTo>
                  <a:pt x="171154" y="111833"/>
                </a:lnTo>
                <a:lnTo>
                  <a:pt x="179366" y="113608"/>
                </a:lnTo>
                <a:lnTo>
                  <a:pt x="187699" y="115743"/>
                </a:lnTo>
                <a:lnTo>
                  <a:pt x="194206" y="118119"/>
                </a:lnTo>
                <a:lnTo>
                  <a:pt x="199497" y="120656"/>
                </a:lnTo>
                <a:lnTo>
                  <a:pt x="203977" y="123300"/>
                </a:lnTo>
                <a:lnTo>
                  <a:pt x="208868" y="125062"/>
                </a:lnTo>
                <a:lnTo>
                  <a:pt x="214034" y="126237"/>
                </a:lnTo>
                <a:lnTo>
                  <a:pt x="219383" y="127021"/>
                </a:lnTo>
                <a:lnTo>
                  <a:pt x="222949" y="128495"/>
                </a:lnTo>
                <a:lnTo>
                  <a:pt x="225327" y="130431"/>
                </a:lnTo>
                <a:lnTo>
                  <a:pt x="228920" y="136074"/>
                </a:lnTo>
                <a:lnTo>
                  <a:pt x="231212" y="140246"/>
                </a:lnTo>
                <a:lnTo>
                  <a:pt x="233693" y="144932"/>
                </a:lnTo>
                <a:lnTo>
                  <a:pt x="234394" y="149961"/>
                </a:lnTo>
                <a:lnTo>
                  <a:pt x="233909" y="155219"/>
                </a:lnTo>
                <a:lnTo>
                  <a:pt x="232632" y="160629"/>
                </a:lnTo>
                <a:lnTo>
                  <a:pt x="230829" y="165188"/>
                </a:lnTo>
                <a:lnTo>
                  <a:pt x="226286" y="172794"/>
                </a:lnTo>
                <a:lnTo>
                  <a:pt x="223741" y="177108"/>
                </a:lnTo>
                <a:lnTo>
                  <a:pt x="221092" y="181890"/>
                </a:lnTo>
                <a:lnTo>
                  <a:pt x="218374" y="186982"/>
                </a:lnTo>
                <a:lnTo>
                  <a:pt x="214656" y="191330"/>
                </a:lnTo>
                <a:lnTo>
                  <a:pt x="210273" y="195180"/>
                </a:lnTo>
                <a:lnTo>
                  <a:pt x="205445" y="198700"/>
                </a:lnTo>
                <a:lnTo>
                  <a:pt x="200322" y="202952"/>
                </a:lnTo>
                <a:lnTo>
                  <a:pt x="195002" y="207691"/>
                </a:lnTo>
                <a:lnTo>
                  <a:pt x="189550" y="212756"/>
                </a:lnTo>
                <a:lnTo>
                  <a:pt x="183058" y="217085"/>
                </a:lnTo>
                <a:lnTo>
                  <a:pt x="175872" y="220923"/>
                </a:lnTo>
                <a:lnTo>
                  <a:pt x="168224" y="224434"/>
                </a:lnTo>
                <a:lnTo>
                  <a:pt x="139258" y="238478"/>
                </a:lnTo>
                <a:lnTo>
                  <a:pt x="125717" y="242805"/>
                </a:lnTo>
                <a:lnTo>
                  <a:pt x="110023" y="246643"/>
                </a:lnTo>
                <a:lnTo>
                  <a:pt x="92892" y="250154"/>
                </a:lnTo>
                <a:lnTo>
                  <a:pt x="79567" y="253446"/>
                </a:lnTo>
                <a:lnTo>
                  <a:pt x="68779" y="256594"/>
                </a:lnTo>
                <a:lnTo>
                  <a:pt x="41486" y="2657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66"/>
          <p:cNvSpPr/>
          <p:nvPr/>
        </p:nvSpPr>
        <p:spPr>
          <a:xfrm>
            <a:off x="7263765" y="4311967"/>
            <a:ext cx="222886" cy="42863"/>
          </a:xfrm>
          <a:custGeom>
            <a:avLst/>
            <a:gdLst/>
            <a:ahLst/>
            <a:cxnLst/>
            <a:rect l="0" t="0" r="0" b="0"/>
            <a:pathLst>
              <a:path w="222886" h="42863">
                <a:moveTo>
                  <a:pt x="0" y="0"/>
                </a:moveTo>
                <a:lnTo>
                  <a:pt x="13652" y="4551"/>
                </a:lnTo>
                <a:lnTo>
                  <a:pt x="19578" y="6844"/>
                </a:lnTo>
                <a:lnTo>
                  <a:pt x="25435" y="9325"/>
                </a:lnTo>
                <a:lnTo>
                  <a:pt x="31244" y="11932"/>
                </a:lnTo>
                <a:lnTo>
                  <a:pt x="37021" y="13670"/>
                </a:lnTo>
                <a:lnTo>
                  <a:pt x="42779" y="14828"/>
                </a:lnTo>
                <a:lnTo>
                  <a:pt x="48521" y="15601"/>
                </a:lnTo>
                <a:lnTo>
                  <a:pt x="67603" y="18999"/>
                </a:lnTo>
                <a:lnTo>
                  <a:pt x="79358" y="21238"/>
                </a:lnTo>
                <a:lnTo>
                  <a:pt x="110200" y="26267"/>
                </a:lnTo>
                <a:lnTo>
                  <a:pt x="222885" y="428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67"/>
          <p:cNvSpPr/>
          <p:nvPr/>
        </p:nvSpPr>
        <p:spPr>
          <a:xfrm>
            <a:off x="7375914" y="4243387"/>
            <a:ext cx="33584" cy="308611"/>
          </a:xfrm>
          <a:custGeom>
            <a:avLst/>
            <a:gdLst/>
            <a:ahLst/>
            <a:cxnLst/>
            <a:rect l="0" t="0" r="0" b="0"/>
            <a:pathLst>
              <a:path w="33584" h="308611">
                <a:moveTo>
                  <a:pt x="16438" y="0"/>
                </a:moveTo>
                <a:lnTo>
                  <a:pt x="7336" y="9102"/>
                </a:lnTo>
                <a:lnTo>
                  <a:pt x="4656" y="12735"/>
                </a:lnTo>
                <a:lnTo>
                  <a:pt x="2868" y="16110"/>
                </a:lnTo>
                <a:lnTo>
                  <a:pt x="1676" y="19313"/>
                </a:lnTo>
                <a:lnTo>
                  <a:pt x="882" y="32877"/>
                </a:lnTo>
                <a:lnTo>
                  <a:pt x="0" y="78430"/>
                </a:lnTo>
                <a:lnTo>
                  <a:pt x="1669" y="104674"/>
                </a:lnTo>
                <a:lnTo>
                  <a:pt x="4687" y="131695"/>
                </a:lnTo>
                <a:lnTo>
                  <a:pt x="8605" y="159234"/>
                </a:lnTo>
                <a:lnTo>
                  <a:pt x="11215" y="180451"/>
                </a:lnTo>
                <a:lnTo>
                  <a:pt x="12956" y="197453"/>
                </a:lnTo>
                <a:lnTo>
                  <a:pt x="14117" y="211646"/>
                </a:lnTo>
                <a:lnTo>
                  <a:pt x="15843" y="225870"/>
                </a:lnTo>
                <a:lnTo>
                  <a:pt x="17947" y="240115"/>
                </a:lnTo>
                <a:lnTo>
                  <a:pt x="20301" y="254374"/>
                </a:lnTo>
                <a:lnTo>
                  <a:pt x="22824" y="265785"/>
                </a:lnTo>
                <a:lnTo>
                  <a:pt x="25458" y="275298"/>
                </a:lnTo>
                <a:lnTo>
                  <a:pt x="28167" y="283545"/>
                </a:lnTo>
                <a:lnTo>
                  <a:pt x="29971" y="289995"/>
                </a:lnTo>
                <a:lnTo>
                  <a:pt x="31176" y="295247"/>
                </a:lnTo>
                <a:lnTo>
                  <a:pt x="33583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68"/>
          <p:cNvSpPr/>
          <p:nvPr/>
        </p:nvSpPr>
        <p:spPr>
          <a:xfrm>
            <a:off x="7529512" y="4226242"/>
            <a:ext cx="85726" cy="265749"/>
          </a:xfrm>
          <a:custGeom>
            <a:avLst/>
            <a:gdLst/>
            <a:ahLst/>
            <a:cxnLst/>
            <a:rect l="0" t="0" r="0" b="0"/>
            <a:pathLst>
              <a:path w="85726" h="265749">
                <a:moveTo>
                  <a:pt x="0" y="0"/>
                </a:moveTo>
                <a:lnTo>
                  <a:pt x="9102" y="13653"/>
                </a:lnTo>
                <a:lnTo>
                  <a:pt x="11782" y="19579"/>
                </a:lnTo>
                <a:lnTo>
                  <a:pt x="13570" y="25435"/>
                </a:lnTo>
                <a:lnTo>
                  <a:pt x="14762" y="31245"/>
                </a:lnTo>
                <a:lnTo>
                  <a:pt x="16509" y="37022"/>
                </a:lnTo>
                <a:lnTo>
                  <a:pt x="18626" y="42779"/>
                </a:lnTo>
                <a:lnTo>
                  <a:pt x="20989" y="48522"/>
                </a:lnTo>
                <a:lnTo>
                  <a:pt x="23519" y="55208"/>
                </a:lnTo>
                <a:lnTo>
                  <a:pt x="28868" y="70257"/>
                </a:lnTo>
                <a:lnTo>
                  <a:pt x="31628" y="81128"/>
                </a:lnTo>
                <a:lnTo>
                  <a:pt x="34420" y="94090"/>
                </a:lnTo>
                <a:lnTo>
                  <a:pt x="37234" y="108447"/>
                </a:lnTo>
                <a:lnTo>
                  <a:pt x="39111" y="120875"/>
                </a:lnTo>
                <a:lnTo>
                  <a:pt x="40361" y="132019"/>
                </a:lnTo>
                <a:lnTo>
                  <a:pt x="41195" y="142305"/>
                </a:lnTo>
                <a:lnTo>
                  <a:pt x="42704" y="152020"/>
                </a:lnTo>
                <a:lnTo>
                  <a:pt x="44662" y="161354"/>
                </a:lnTo>
                <a:lnTo>
                  <a:pt x="46920" y="170434"/>
                </a:lnTo>
                <a:lnTo>
                  <a:pt x="51968" y="193224"/>
                </a:lnTo>
                <a:lnTo>
                  <a:pt x="54648" y="205968"/>
                </a:lnTo>
                <a:lnTo>
                  <a:pt x="58340" y="217322"/>
                </a:lnTo>
                <a:lnTo>
                  <a:pt x="62705" y="227749"/>
                </a:lnTo>
                <a:lnTo>
                  <a:pt x="67521" y="237558"/>
                </a:lnTo>
                <a:lnTo>
                  <a:pt x="71684" y="245049"/>
                </a:lnTo>
                <a:lnTo>
                  <a:pt x="75412" y="250996"/>
                </a:lnTo>
                <a:lnTo>
                  <a:pt x="85725" y="2657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69"/>
          <p:cNvSpPr/>
          <p:nvPr/>
        </p:nvSpPr>
        <p:spPr>
          <a:xfrm>
            <a:off x="7675244" y="4192658"/>
            <a:ext cx="230808" cy="350768"/>
          </a:xfrm>
          <a:custGeom>
            <a:avLst/>
            <a:gdLst/>
            <a:ahLst/>
            <a:cxnLst/>
            <a:rect l="0" t="0" r="0" b="0"/>
            <a:pathLst>
              <a:path w="230808" h="350768">
                <a:moveTo>
                  <a:pt x="128588" y="16439"/>
                </a:moveTo>
                <a:lnTo>
                  <a:pt x="133139" y="7337"/>
                </a:lnTo>
                <a:lnTo>
                  <a:pt x="135432" y="4656"/>
                </a:lnTo>
                <a:lnTo>
                  <a:pt x="137913" y="2869"/>
                </a:lnTo>
                <a:lnTo>
                  <a:pt x="140520" y="1677"/>
                </a:lnTo>
                <a:lnTo>
                  <a:pt x="141305" y="883"/>
                </a:lnTo>
                <a:lnTo>
                  <a:pt x="140876" y="353"/>
                </a:lnTo>
                <a:lnTo>
                  <a:pt x="139637" y="0"/>
                </a:lnTo>
                <a:lnTo>
                  <a:pt x="133181" y="2148"/>
                </a:lnTo>
                <a:lnTo>
                  <a:pt x="128792" y="4054"/>
                </a:lnTo>
                <a:lnTo>
                  <a:pt x="124914" y="6277"/>
                </a:lnTo>
                <a:lnTo>
                  <a:pt x="118066" y="11288"/>
                </a:lnTo>
                <a:lnTo>
                  <a:pt x="113001" y="13958"/>
                </a:lnTo>
                <a:lnTo>
                  <a:pt x="106767" y="16690"/>
                </a:lnTo>
                <a:lnTo>
                  <a:pt x="99753" y="19464"/>
                </a:lnTo>
                <a:lnTo>
                  <a:pt x="89362" y="24171"/>
                </a:lnTo>
                <a:lnTo>
                  <a:pt x="62576" y="37020"/>
                </a:lnTo>
                <a:lnTo>
                  <a:pt x="52195" y="42542"/>
                </a:lnTo>
                <a:lnTo>
                  <a:pt x="44322" y="47177"/>
                </a:lnTo>
                <a:lnTo>
                  <a:pt x="38121" y="51218"/>
                </a:lnTo>
                <a:lnTo>
                  <a:pt x="33035" y="53913"/>
                </a:lnTo>
                <a:lnTo>
                  <a:pt x="28691" y="55709"/>
                </a:lnTo>
                <a:lnTo>
                  <a:pt x="19426" y="58592"/>
                </a:lnTo>
                <a:lnTo>
                  <a:pt x="13271" y="63642"/>
                </a:lnTo>
                <a:lnTo>
                  <a:pt x="11705" y="66005"/>
                </a:lnTo>
                <a:lnTo>
                  <a:pt x="9965" y="71171"/>
                </a:lnTo>
                <a:lnTo>
                  <a:pt x="8986" y="79435"/>
                </a:lnTo>
                <a:lnTo>
                  <a:pt x="11296" y="87617"/>
                </a:lnTo>
                <a:lnTo>
                  <a:pt x="15498" y="96651"/>
                </a:lnTo>
                <a:lnTo>
                  <a:pt x="20542" y="103842"/>
                </a:lnTo>
                <a:lnTo>
                  <a:pt x="22267" y="108045"/>
                </a:lnTo>
                <a:lnTo>
                  <a:pt x="24185" y="117795"/>
                </a:lnTo>
                <a:lnTo>
                  <a:pt x="25037" y="125939"/>
                </a:lnTo>
                <a:lnTo>
                  <a:pt x="25415" y="133686"/>
                </a:lnTo>
                <a:lnTo>
                  <a:pt x="25658" y="151641"/>
                </a:lnTo>
                <a:lnTo>
                  <a:pt x="25678" y="155151"/>
                </a:lnTo>
                <a:lnTo>
                  <a:pt x="28240" y="164131"/>
                </a:lnTo>
                <a:lnTo>
                  <a:pt x="31601" y="173520"/>
                </a:lnTo>
                <a:lnTo>
                  <a:pt x="33096" y="180868"/>
                </a:lnTo>
                <a:lnTo>
                  <a:pt x="35399" y="183208"/>
                </a:lnTo>
                <a:lnTo>
                  <a:pt x="38840" y="184768"/>
                </a:lnTo>
                <a:lnTo>
                  <a:pt x="43038" y="185809"/>
                </a:lnTo>
                <a:lnTo>
                  <a:pt x="46790" y="185550"/>
                </a:lnTo>
                <a:lnTo>
                  <a:pt x="50244" y="184425"/>
                </a:lnTo>
                <a:lnTo>
                  <a:pt x="59478" y="179682"/>
                </a:lnTo>
                <a:lnTo>
                  <a:pt x="98062" y="160303"/>
                </a:lnTo>
                <a:lnTo>
                  <a:pt x="104427" y="158068"/>
                </a:lnTo>
                <a:lnTo>
                  <a:pt x="110576" y="156579"/>
                </a:lnTo>
                <a:lnTo>
                  <a:pt x="116580" y="155585"/>
                </a:lnTo>
                <a:lnTo>
                  <a:pt x="123441" y="153971"/>
                </a:lnTo>
                <a:lnTo>
                  <a:pt x="130871" y="151942"/>
                </a:lnTo>
                <a:lnTo>
                  <a:pt x="138683" y="149637"/>
                </a:lnTo>
                <a:lnTo>
                  <a:pt x="145795" y="148100"/>
                </a:lnTo>
                <a:lnTo>
                  <a:pt x="152442" y="147075"/>
                </a:lnTo>
                <a:lnTo>
                  <a:pt x="158779" y="146393"/>
                </a:lnTo>
                <a:lnTo>
                  <a:pt x="164908" y="145937"/>
                </a:lnTo>
                <a:lnTo>
                  <a:pt x="170898" y="145634"/>
                </a:lnTo>
                <a:lnTo>
                  <a:pt x="176798" y="145431"/>
                </a:lnTo>
                <a:lnTo>
                  <a:pt x="182636" y="146249"/>
                </a:lnTo>
                <a:lnTo>
                  <a:pt x="188432" y="147747"/>
                </a:lnTo>
                <a:lnTo>
                  <a:pt x="194202" y="149697"/>
                </a:lnTo>
                <a:lnTo>
                  <a:pt x="199952" y="151950"/>
                </a:lnTo>
                <a:lnTo>
                  <a:pt x="205692" y="154405"/>
                </a:lnTo>
                <a:lnTo>
                  <a:pt x="211424" y="156994"/>
                </a:lnTo>
                <a:lnTo>
                  <a:pt x="216196" y="159672"/>
                </a:lnTo>
                <a:lnTo>
                  <a:pt x="220331" y="162411"/>
                </a:lnTo>
                <a:lnTo>
                  <a:pt x="224040" y="165188"/>
                </a:lnTo>
                <a:lnTo>
                  <a:pt x="226513" y="168945"/>
                </a:lnTo>
                <a:lnTo>
                  <a:pt x="229261" y="178200"/>
                </a:lnTo>
                <a:lnTo>
                  <a:pt x="230481" y="188663"/>
                </a:lnTo>
                <a:lnTo>
                  <a:pt x="230807" y="194119"/>
                </a:lnTo>
                <a:lnTo>
                  <a:pt x="230071" y="199663"/>
                </a:lnTo>
                <a:lnTo>
                  <a:pt x="228628" y="205263"/>
                </a:lnTo>
                <a:lnTo>
                  <a:pt x="226714" y="210902"/>
                </a:lnTo>
                <a:lnTo>
                  <a:pt x="223533" y="216566"/>
                </a:lnTo>
                <a:lnTo>
                  <a:pt x="219508" y="222247"/>
                </a:lnTo>
                <a:lnTo>
                  <a:pt x="214918" y="227939"/>
                </a:lnTo>
                <a:lnTo>
                  <a:pt x="209955" y="234592"/>
                </a:lnTo>
                <a:lnTo>
                  <a:pt x="199359" y="249603"/>
                </a:lnTo>
                <a:lnTo>
                  <a:pt x="192913" y="256654"/>
                </a:lnTo>
                <a:lnTo>
                  <a:pt x="185759" y="263260"/>
                </a:lnTo>
                <a:lnTo>
                  <a:pt x="178132" y="269569"/>
                </a:lnTo>
                <a:lnTo>
                  <a:pt x="170190" y="275680"/>
                </a:lnTo>
                <a:lnTo>
                  <a:pt x="162038" y="281659"/>
                </a:lnTo>
                <a:lnTo>
                  <a:pt x="153746" y="287550"/>
                </a:lnTo>
                <a:lnTo>
                  <a:pt x="143455" y="293382"/>
                </a:lnTo>
                <a:lnTo>
                  <a:pt x="131832" y="299175"/>
                </a:lnTo>
                <a:lnTo>
                  <a:pt x="119321" y="304943"/>
                </a:lnTo>
                <a:lnTo>
                  <a:pt x="92719" y="316431"/>
                </a:lnTo>
                <a:lnTo>
                  <a:pt x="78958" y="322161"/>
                </a:lnTo>
                <a:lnTo>
                  <a:pt x="65022" y="326934"/>
                </a:lnTo>
                <a:lnTo>
                  <a:pt x="50968" y="331068"/>
                </a:lnTo>
                <a:lnTo>
                  <a:pt x="0" y="3507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70"/>
          <p:cNvSpPr/>
          <p:nvPr/>
        </p:nvSpPr>
        <p:spPr>
          <a:xfrm>
            <a:off x="5394959" y="4681191"/>
            <a:ext cx="323878" cy="503348"/>
          </a:xfrm>
          <a:custGeom>
            <a:avLst/>
            <a:gdLst/>
            <a:ahLst/>
            <a:cxnLst/>
            <a:rect l="0" t="0" r="0" b="0"/>
            <a:pathLst>
              <a:path w="323878" h="503348">
                <a:moveTo>
                  <a:pt x="17145" y="67974"/>
                </a:moveTo>
                <a:lnTo>
                  <a:pt x="26248" y="58872"/>
                </a:lnTo>
                <a:lnTo>
                  <a:pt x="30834" y="56191"/>
                </a:lnTo>
                <a:lnTo>
                  <a:pt x="35796" y="54403"/>
                </a:lnTo>
                <a:lnTo>
                  <a:pt x="41009" y="53212"/>
                </a:lnTo>
                <a:lnTo>
                  <a:pt x="47342" y="51465"/>
                </a:lnTo>
                <a:lnTo>
                  <a:pt x="61999" y="46984"/>
                </a:lnTo>
                <a:lnTo>
                  <a:pt x="68955" y="44456"/>
                </a:lnTo>
                <a:lnTo>
                  <a:pt x="75498" y="41817"/>
                </a:lnTo>
                <a:lnTo>
                  <a:pt x="81765" y="39106"/>
                </a:lnTo>
                <a:lnTo>
                  <a:pt x="89752" y="36346"/>
                </a:lnTo>
                <a:lnTo>
                  <a:pt x="98888" y="33554"/>
                </a:lnTo>
                <a:lnTo>
                  <a:pt x="108788" y="30739"/>
                </a:lnTo>
                <a:lnTo>
                  <a:pt x="135028" y="22533"/>
                </a:lnTo>
                <a:lnTo>
                  <a:pt x="184788" y="6293"/>
                </a:lnTo>
                <a:lnTo>
                  <a:pt x="193677" y="3993"/>
                </a:lnTo>
                <a:lnTo>
                  <a:pt x="201508" y="2460"/>
                </a:lnTo>
                <a:lnTo>
                  <a:pt x="208634" y="1438"/>
                </a:lnTo>
                <a:lnTo>
                  <a:pt x="215289" y="756"/>
                </a:lnTo>
                <a:lnTo>
                  <a:pt x="221631" y="303"/>
                </a:lnTo>
                <a:lnTo>
                  <a:pt x="227765" y="0"/>
                </a:lnTo>
                <a:lnTo>
                  <a:pt x="233758" y="750"/>
                </a:lnTo>
                <a:lnTo>
                  <a:pt x="239659" y="2203"/>
                </a:lnTo>
                <a:lnTo>
                  <a:pt x="245498" y="4124"/>
                </a:lnTo>
                <a:lnTo>
                  <a:pt x="254526" y="6258"/>
                </a:lnTo>
                <a:lnTo>
                  <a:pt x="258266" y="6827"/>
                </a:lnTo>
                <a:lnTo>
                  <a:pt x="260760" y="9112"/>
                </a:lnTo>
                <a:lnTo>
                  <a:pt x="262423" y="12540"/>
                </a:lnTo>
                <a:lnTo>
                  <a:pt x="264763" y="23926"/>
                </a:lnTo>
                <a:lnTo>
                  <a:pt x="265456" y="38413"/>
                </a:lnTo>
                <a:lnTo>
                  <a:pt x="265554" y="45409"/>
                </a:lnTo>
                <a:lnTo>
                  <a:pt x="263122" y="58263"/>
                </a:lnTo>
                <a:lnTo>
                  <a:pt x="257913" y="71277"/>
                </a:lnTo>
                <a:lnTo>
                  <a:pt x="249249" y="86587"/>
                </a:lnTo>
                <a:lnTo>
                  <a:pt x="244271" y="93718"/>
                </a:lnTo>
                <a:lnTo>
                  <a:pt x="239047" y="100376"/>
                </a:lnTo>
                <a:lnTo>
                  <a:pt x="233660" y="106721"/>
                </a:lnTo>
                <a:lnTo>
                  <a:pt x="227211" y="112855"/>
                </a:lnTo>
                <a:lnTo>
                  <a:pt x="220054" y="118849"/>
                </a:lnTo>
                <a:lnTo>
                  <a:pt x="212425" y="124751"/>
                </a:lnTo>
                <a:lnTo>
                  <a:pt x="174383" y="155811"/>
                </a:lnTo>
                <a:lnTo>
                  <a:pt x="155927" y="171465"/>
                </a:lnTo>
                <a:lnTo>
                  <a:pt x="149671" y="176973"/>
                </a:lnTo>
                <a:lnTo>
                  <a:pt x="143596" y="180645"/>
                </a:lnTo>
                <a:lnTo>
                  <a:pt x="137641" y="183093"/>
                </a:lnTo>
                <a:lnTo>
                  <a:pt x="123497" y="187022"/>
                </a:lnTo>
                <a:lnTo>
                  <a:pt x="123289" y="186391"/>
                </a:lnTo>
                <a:lnTo>
                  <a:pt x="125598" y="183152"/>
                </a:lnTo>
                <a:lnTo>
                  <a:pt x="127547" y="181906"/>
                </a:lnTo>
                <a:lnTo>
                  <a:pt x="135794" y="179202"/>
                </a:lnTo>
                <a:lnTo>
                  <a:pt x="144808" y="175194"/>
                </a:lnTo>
                <a:lnTo>
                  <a:pt x="150831" y="173743"/>
                </a:lnTo>
                <a:lnTo>
                  <a:pt x="157704" y="172777"/>
                </a:lnTo>
                <a:lnTo>
                  <a:pt x="165144" y="172132"/>
                </a:lnTo>
                <a:lnTo>
                  <a:pt x="174866" y="170750"/>
                </a:lnTo>
                <a:lnTo>
                  <a:pt x="198369" y="166675"/>
                </a:lnTo>
                <a:lnTo>
                  <a:pt x="209398" y="165207"/>
                </a:lnTo>
                <a:lnTo>
                  <a:pt x="219609" y="164229"/>
                </a:lnTo>
                <a:lnTo>
                  <a:pt x="229274" y="163576"/>
                </a:lnTo>
                <a:lnTo>
                  <a:pt x="237621" y="164093"/>
                </a:lnTo>
                <a:lnTo>
                  <a:pt x="245092" y="165391"/>
                </a:lnTo>
                <a:lnTo>
                  <a:pt x="251977" y="167209"/>
                </a:lnTo>
                <a:lnTo>
                  <a:pt x="259425" y="169373"/>
                </a:lnTo>
                <a:lnTo>
                  <a:pt x="275320" y="174317"/>
                </a:lnTo>
                <a:lnTo>
                  <a:pt x="282607" y="177922"/>
                </a:lnTo>
                <a:lnTo>
                  <a:pt x="289370" y="182230"/>
                </a:lnTo>
                <a:lnTo>
                  <a:pt x="295784" y="187007"/>
                </a:lnTo>
                <a:lnTo>
                  <a:pt x="305450" y="197395"/>
                </a:lnTo>
                <a:lnTo>
                  <a:pt x="312921" y="208362"/>
                </a:lnTo>
                <a:lnTo>
                  <a:pt x="319416" y="219586"/>
                </a:lnTo>
                <a:lnTo>
                  <a:pt x="322938" y="230924"/>
                </a:lnTo>
                <a:lnTo>
                  <a:pt x="323877" y="236615"/>
                </a:lnTo>
                <a:lnTo>
                  <a:pt x="323551" y="244218"/>
                </a:lnTo>
                <a:lnTo>
                  <a:pt x="322381" y="253098"/>
                </a:lnTo>
                <a:lnTo>
                  <a:pt x="320648" y="262827"/>
                </a:lnTo>
                <a:lnTo>
                  <a:pt x="318541" y="272171"/>
                </a:lnTo>
                <a:lnTo>
                  <a:pt x="316183" y="281258"/>
                </a:lnTo>
                <a:lnTo>
                  <a:pt x="313659" y="290173"/>
                </a:lnTo>
                <a:lnTo>
                  <a:pt x="310071" y="298974"/>
                </a:lnTo>
                <a:lnTo>
                  <a:pt x="305774" y="307699"/>
                </a:lnTo>
                <a:lnTo>
                  <a:pt x="301005" y="316373"/>
                </a:lnTo>
                <a:lnTo>
                  <a:pt x="295920" y="325013"/>
                </a:lnTo>
                <a:lnTo>
                  <a:pt x="285190" y="342233"/>
                </a:lnTo>
                <a:lnTo>
                  <a:pt x="278709" y="350826"/>
                </a:lnTo>
                <a:lnTo>
                  <a:pt x="271532" y="359412"/>
                </a:lnTo>
                <a:lnTo>
                  <a:pt x="263889" y="367993"/>
                </a:lnTo>
                <a:lnTo>
                  <a:pt x="256888" y="376572"/>
                </a:lnTo>
                <a:lnTo>
                  <a:pt x="250316" y="385148"/>
                </a:lnTo>
                <a:lnTo>
                  <a:pt x="244030" y="393724"/>
                </a:lnTo>
                <a:lnTo>
                  <a:pt x="236030" y="402297"/>
                </a:lnTo>
                <a:lnTo>
                  <a:pt x="226886" y="410871"/>
                </a:lnTo>
                <a:lnTo>
                  <a:pt x="216980" y="419444"/>
                </a:lnTo>
                <a:lnTo>
                  <a:pt x="207518" y="428018"/>
                </a:lnTo>
                <a:lnTo>
                  <a:pt x="189386" y="445163"/>
                </a:lnTo>
                <a:lnTo>
                  <a:pt x="180550" y="451831"/>
                </a:lnTo>
                <a:lnTo>
                  <a:pt x="171802" y="457229"/>
                </a:lnTo>
                <a:lnTo>
                  <a:pt x="163112" y="461779"/>
                </a:lnTo>
                <a:lnTo>
                  <a:pt x="154461" y="466718"/>
                </a:lnTo>
                <a:lnTo>
                  <a:pt x="145837" y="471916"/>
                </a:lnTo>
                <a:lnTo>
                  <a:pt x="137230" y="477286"/>
                </a:lnTo>
                <a:lnTo>
                  <a:pt x="128635" y="481819"/>
                </a:lnTo>
                <a:lnTo>
                  <a:pt x="120047" y="485793"/>
                </a:lnTo>
                <a:lnTo>
                  <a:pt x="111463" y="489395"/>
                </a:lnTo>
                <a:lnTo>
                  <a:pt x="102884" y="492749"/>
                </a:lnTo>
                <a:lnTo>
                  <a:pt x="85732" y="499015"/>
                </a:lnTo>
                <a:lnTo>
                  <a:pt x="78110" y="501067"/>
                </a:lnTo>
                <a:lnTo>
                  <a:pt x="71124" y="502435"/>
                </a:lnTo>
                <a:lnTo>
                  <a:pt x="64561" y="503347"/>
                </a:lnTo>
                <a:lnTo>
                  <a:pt x="58281" y="503002"/>
                </a:lnTo>
                <a:lnTo>
                  <a:pt x="52189" y="501820"/>
                </a:lnTo>
                <a:lnTo>
                  <a:pt x="46223" y="500080"/>
                </a:lnTo>
                <a:lnTo>
                  <a:pt x="40341" y="498919"/>
                </a:lnTo>
                <a:lnTo>
                  <a:pt x="34514" y="498146"/>
                </a:lnTo>
                <a:lnTo>
                  <a:pt x="28725" y="497630"/>
                </a:lnTo>
                <a:lnTo>
                  <a:pt x="23912" y="496334"/>
                </a:lnTo>
                <a:lnTo>
                  <a:pt x="16026" y="492354"/>
                </a:lnTo>
                <a:lnTo>
                  <a:pt x="6231" y="484758"/>
                </a:lnTo>
                <a:lnTo>
                  <a:pt x="4154" y="482037"/>
                </a:lnTo>
                <a:lnTo>
                  <a:pt x="1846" y="476474"/>
                </a:lnTo>
                <a:lnTo>
                  <a:pt x="0" y="4623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71"/>
          <p:cNvSpPr/>
          <p:nvPr/>
        </p:nvSpPr>
        <p:spPr>
          <a:xfrm>
            <a:off x="5763577" y="4774882"/>
            <a:ext cx="257176" cy="411481"/>
          </a:xfrm>
          <a:custGeom>
            <a:avLst/>
            <a:gdLst/>
            <a:ahLst/>
            <a:cxnLst/>
            <a:rect l="0" t="0" r="0" b="0"/>
            <a:pathLst>
              <a:path w="257176" h="411481">
                <a:moveTo>
                  <a:pt x="0" y="0"/>
                </a:moveTo>
                <a:lnTo>
                  <a:pt x="18203" y="4551"/>
                </a:lnTo>
                <a:lnTo>
                  <a:pt x="24518" y="6844"/>
                </a:lnTo>
                <a:lnTo>
                  <a:pt x="29681" y="9325"/>
                </a:lnTo>
                <a:lnTo>
                  <a:pt x="34074" y="11932"/>
                </a:lnTo>
                <a:lnTo>
                  <a:pt x="38909" y="14622"/>
                </a:lnTo>
                <a:lnTo>
                  <a:pt x="49360" y="20151"/>
                </a:lnTo>
                <a:lnTo>
                  <a:pt x="65954" y="28619"/>
                </a:lnTo>
                <a:lnTo>
                  <a:pt x="71592" y="32414"/>
                </a:lnTo>
                <a:lnTo>
                  <a:pt x="77256" y="36850"/>
                </a:lnTo>
                <a:lnTo>
                  <a:pt x="82936" y="41711"/>
                </a:lnTo>
                <a:lnTo>
                  <a:pt x="87676" y="45905"/>
                </a:lnTo>
                <a:lnTo>
                  <a:pt x="95482" y="53105"/>
                </a:lnTo>
                <a:lnTo>
                  <a:pt x="109783" y="67064"/>
                </a:lnTo>
                <a:lnTo>
                  <a:pt x="117003" y="75189"/>
                </a:lnTo>
                <a:lnTo>
                  <a:pt x="135186" y="96917"/>
                </a:lnTo>
                <a:lnTo>
                  <a:pt x="144417" y="109379"/>
                </a:lnTo>
                <a:lnTo>
                  <a:pt x="153428" y="122450"/>
                </a:lnTo>
                <a:lnTo>
                  <a:pt x="162293" y="135925"/>
                </a:lnTo>
                <a:lnTo>
                  <a:pt x="170108" y="148720"/>
                </a:lnTo>
                <a:lnTo>
                  <a:pt x="177223" y="161059"/>
                </a:lnTo>
                <a:lnTo>
                  <a:pt x="183871" y="173095"/>
                </a:lnTo>
                <a:lnTo>
                  <a:pt x="198878" y="201709"/>
                </a:lnTo>
                <a:lnTo>
                  <a:pt x="206881" y="217340"/>
                </a:lnTo>
                <a:lnTo>
                  <a:pt x="214120" y="237286"/>
                </a:lnTo>
                <a:lnTo>
                  <a:pt x="220852" y="260108"/>
                </a:lnTo>
                <a:lnTo>
                  <a:pt x="227245" y="284848"/>
                </a:lnTo>
                <a:lnTo>
                  <a:pt x="231507" y="303246"/>
                </a:lnTo>
                <a:lnTo>
                  <a:pt x="234348" y="317416"/>
                </a:lnTo>
                <a:lnTo>
                  <a:pt x="238457" y="341099"/>
                </a:lnTo>
                <a:lnTo>
                  <a:pt x="240887" y="354082"/>
                </a:lnTo>
                <a:lnTo>
                  <a:pt x="257175" y="4114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72"/>
          <p:cNvSpPr/>
          <p:nvPr/>
        </p:nvSpPr>
        <p:spPr>
          <a:xfrm>
            <a:off x="5729287" y="4706302"/>
            <a:ext cx="291466" cy="437199"/>
          </a:xfrm>
          <a:custGeom>
            <a:avLst/>
            <a:gdLst/>
            <a:ahLst/>
            <a:cxnLst/>
            <a:rect l="0" t="0" r="0" b="0"/>
            <a:pathLst>
              <a:path w="291466" h="437199">
                <a:moveTo>
                  <a:pt x="291465" y="0"/>
                </a:moveTo>
                <a:lnTo>
                  <a:pt x="282363" y="9102"/>
                </a:lnTo>
                <a:lnTo>
                  <a:pt x="275355" y="18651"/>
                </a:lnTo>
                <a:lnTo>
                  <a:pt x="268112" y="30197"/>
                </a:lnTo>
                <a:lnTo>
                  <a:pt x="242446" y="69170"/>
                </a:lnTo>
                <a:lnTo>
                  <a:pt x="228722" y="88527"/>
                </a:lnTo>
                <a:lnTo>
                  <a:pt x="221061" y="99023"/>
                </a:lnTo>
                <a:lnTo>
                  <a:pt x="213097" y="110783"/>
                </a:lnTo>
                <a:lnTo>
                  <a:pt x="108796" y="270389"/>
                </a:lnTo>
                <a:lnTo>
                  <a:pt x="74706" y="325278"/>
                </a:lnTo>
                <a:lnTo>
                  <a:pt x="62187" y="344487"/>
                </a:lnTo>
                <a:lnTo>
                  <a:pt x="51935" y="359198"/>
                </a:lnTo>
                <a:lnTo>
                  <a:pt x="43196" y="370910"/>
                </a:lnTo>
                <a:lnTo>
                  <a:pt x="36418" y="380623"/>
                </a:lnTo>
                <a:lnTo>
                  <a:pt x="30946" y="389004"/>
                </a:lnTo>
                <a:lnTo>
                  <a:pt x="26346" y="396496"/>
                </a:lnTo>
                <a:lnTo>
                  <a:pt x="18694" y="409900"/>
                </a:lnTo>
                <a:lnTo>
                  <a:pt x="12118" y="421255"/>
                </a:lnTo>
                <a:lnTo>
                  <a:pt x="9031" y="425617"/>
                </a:lnTo>
                <a:lnTo>
                  <a:pt x="0" y="43719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73"/>
          <p:cNvSpPr/>
          <p:nvPr/>
        </p:nvSpPr>
        <p:spPr>
          <a:xfrm>
            <a:off x="6115050" y="4792237"/>
            <a:ext cx="428626" cy="68371"/>
          </a:xfrm>
          <a:custGeom>
            <a:avLst/>
            <a:gdLst/>
            <a:ahLst/>
            <a:cxnLst/>
            <a:rect l="0" t="0" r="0" b="0"/>
            <a:pathLst>
              <a:path w="428626" h="68371">
                <a:moveTo>
                  <a:pt x="0" y="68370"/>
                </a:moveTo>
                <a:lnTo>
                  <a:pt x="18203" y="59269"/>
                </a:lnTo>
                <a:lnTo>
                  <a:pt x="25470" y="56587"/>
                </a:lnTo>
                <a:lnTo>
                  <a:pt x="32220" y="54800"/>
                </a:lnTo>
                <a:lnTo>
                  <a:pt x="38625" y="53608"/>
                </a:lnTo>
                <a:lnTo>
                  <a:pt x="45752" y="51861"/>
                </a:lnTo>
                <a:lnTo>
                  <a:pt x="53361" y="49744"/>
                </a:lnTo>
                <a:lnTo>
                  <a:pt x="69436" y="44852"/>
                </a:lnTo>
                <a:lnTo>
                  <a:pt x="86105" y="39503"/>
                </a:lnTo>
                <a:lnTo>
                  <a:pt x="147961" y="22035"/>
                </a:lnTo>
                <a:lnTo>
                  <a:pt x="171031" y="16524"/>
                </a:lnTo>
                <a:lnTo>
                  <a:pt x="193078" y="11899"/>
                </a:lnTo>
                <a:lnTo>
                  <a:pt x="214443" y="7863"/>
                </a:lnTo>
                <a:lnTo>
                  <a:pt x="232497" y="5172"/>
                </a:lnTo>
                <a:lnTo>
                  <a:pt x="248343" y="3378"/>
                </a:lnTo>
                <a:lnTo>
                  <a:pt x="262717" y="2182"/>
                </a:lnTo>
                <a:lnTo>
                  <a:pt x="278015" y="1385"/>
                </a:lnTo>
                <a:lnTo>
                  <a:pt x="310251" y="499"/>
                </a:lnTo>
                <a:lnTo>
                  <a:pt x="365082" y="0"/>
                </a:lnTo>
                <a:lnTo>
                  <a:pt x="380548" y="883"/>
                </a:lnTo>
                <a:lnTo>
                  <a:pt x="393716" y="2423"/>
                </a:lnTo>
                <a:lnTo>
                  <a:pt x="428625" y="83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74"/>
          <p:cNvSpPr/>
          <p:nvPr/>
        </p:nvSpPr>
        <p:spPr>
          <a:xfrm>
            <a:off x="6166484" y="4877752"/>
            <a:ext cx="385764" cy="42864"/>
          </a:xfrm>
          <a:custGeom>
            <a:avLst/>
            <a:gdLst/>
            <a:ahLst/>
            <a:cxnLst/>
            <a:rect l="0" t="0" r="0" b="0"/>
            <a:pathLst>
              <a:path w="385764" h="42864">
                <a:moveTo>
                  <a:pt x="0" y="42863"/>
                </a:moveTo>
                <a:lnTo>
                  <a:pt x="9103" y="38312"/>
                </a:lnTo>
                <a:lnTo>
                  <a:pt x="13689" y="36971"/>
                </a:lnTo>
                <a:lnTo>
                  <a:pt x="18651" y="36077"/>
                </a:lnTo>
                <a:lnTo>
                  <a:pt x="23864" y="35481"/>
                </a:lnTo>
                <a:lnTo>
                  <a:pt x="32102" y="33179"/>
                </a:lnTo>
                <a:lnTo>
                  <a:pt x="42357" y="29739"/>
                </a:lnTo>
                <a:lnTo>
                  <a:pt x="53955" y="25541"/>
                </a:lnTo>
                <a:lnTo>
                  <a:pt x="64545" y="22743"/>
                </a:lnTo>
                <a:lnTo>
                  <a:pt x="74463" y="20877"/>
                </a:lnTo>
                <a:lnTo>
                  <a:pt x="83932" y="19633"/>
                </a:lnTo>
                <a:lnTo>
                  <a:pt x="94055" y="17851"/>
                </a:lnTo>
                <a:lnTo>
                  <a:pt x="104613" y="15711"/>
                </a:lnTo>
                <a:lnTo>
                  <a:pt x="115462" y="13331"/>
                </a:lnTo>
                <a:lnTo>
                  <a:pt x="125553" y="11745"/>
                </a:lnTo>
                <a:lnTo>
                  <a:pt x="135137" y="10687"/>
                </a:lnTo>
                <a:lnTo>
                  <a:pt x="221110" y="4440"/>
                </a:lnTo>
                <a:lnTo>
                  <a:pt x="270674" y="1973"/>
                </a:lnTo>
                <a:lnTo>
                  <a:pt x="38576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75"/>
          <p:cNvSpPr/>
          <p:nvPr/>
        </p:nvSpPr>
        <p:spPr>
          <a:xfrm>
            <a:off x="6672262" y="4663440"/>
            <a:ext cx="8573" cy="437198"/>
          </a:xfrm>
          <a:custGeom>
            <a:avLst/>
            <a:gdLst/>
            <a:ahLst/>
            <a:cxnLst/>
            <a:rect l="0" t="0" r="0" b="0"/>
            <a:pathLst>
              <a:path w="8573" h="437198">
                <a:moveTo>
                  <a:pt x="0" y="0"/>
                </a:moveTo>
                <a:lnTo>
                  <a:pt x="0" y="18203"/>
                </a:lnTo>
                <a:lnTo>
                  <a:pt x="953" y="25470"/>
                </a:lnTo>
                <a:lnTo>
                  <a:pt x="2540" y="32220"/>
                </a:lnTo>
                <a:lnTo>
                  <a:pt x="4551" y="38625"/>
                </a:lnTo>
                <a:lnTo>
                  <a:pt x="5892" y="45752"/>
                </a:lnTo>
                <a:lnTo>
                  <a:pt x="6785" y="53362"/>
                </a:lnTo>
                <a:lnTo>
                  <a:pt x="7381" y="61292"/>
                </a:lnTo>
                <a:lnTo>
                  <a:pt x="6825" y="73246"/>
                </a:lnTo>
                <a:lnTo>
                  <a:pt x="5504" y="87883"/>
                </a:lnTo>
                <a:lnTo>
                  <a:pt x="3669" y="104308"/>
                </a:lnTo>
                <a:lnTo>
                  <a:pt x="2446" y="130499"/>
                </a:lnTo>
                <a:lnTo>
                  <a:pt x="1088" y="200239"/>
                </a:lnTo>
                <a:lnTo>
                  <a:pt x="96" y="395012"/>
                </a:lnTo>
                <a:lnTo>
                  <a:pt x="1016" y="407169"/>
                </a:lnTo>
                <a:lnTo>
                  <a:pt x="2583" y="416226"/>
                </a:lnTo>
                <a:lnTo>
                  <a:pt x="8572" y="4371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76"/>
          <p:cNvSpPr/>
          <p:nvPr/>
        </p:nvSpPr>
        <p:spPr>
          <a:xfrm>
            <a:off x="6792447" y="4654938"/>
            <a:ext cx="262532" cy="375246"/>
          </a:xfrm>
          <a:custGeom>
            <a:avLst/>
            <a:gdLst/>
            <a:ahLst/>
            <a:cxnLst/>
            <a:rect l="0" t="0" r="0" b="0"/>
            <a:pathLst>
              <a:path w="262532" h="375246">
                <a:moveTo>
                  <a:pt x="85555" y="25647"/>
                </a:moveTo>
                <a:lnTo>
                  <a:pt x="76453" y="25647"/>
                </a:lnTo>
                <a:lnTo>
                  <a:pt x="72819" y="27552"/>
                </a:lnTo>
                <a:lnTo>
                  <a:pt x="66242" y="34749"/>
                </a:lnTo>
                <a:lnTo>
                  <a:pt x="62202" y="42192"/>
                </a:lnTo>
                <a:lnTo>
                  <a:pt x="57604" y="51917"/>
                </a:lnTo>
                <a:lnTo>
                  <a:pt x="31986" y="110846"/>
                </a:lnTo>
                <a:lnTo>
                  <a:pt x="26029" y="125309"/>
                </a:lnTo>
                <a:lnTo>
                  <a:pt x="16872" y="148999"/>
                </a:lnTo>
                <a:lnTo>
                  <a:pt x="9627" y="169052"/>
                </a:lnTo>
                <a:lnTo>
                  <a:pt x="6361" y="178400"/>
                </a:lnTo>
                <a:lnTo>
                  <a:pt x="4184" y="187490"/>
                </a:lnTo>
                <a:lnTo>
                  <a:pt x="2733" y="196407"/>
                </a:lnTo>
                <a:lnTo>
                  <a:pt x="1765" y="205210"/>
                </a:lnTo>
                <a:lnTo>
                  <a:pt x="1120" y="214888"/>
                </a:lnTo>
                <a:lnTo>
                  <a:pt x="691" y="225150"/>
                </a:lnTo>
                <a:lnTo>
                  <a:pt x="85" y="255256"/>
                </a:lnTo>
                <a:lnTo>
                  <a:pt x="0" y="264445"/>
                </a:lnTo>
                <a:lnTo>
                  <a:pt x="1848" y="275333"/>
                </a:lnTo>
                <a:lnTo>
                  <a:pt x="4986" y="287354"/>
                </a:lnTo>
                <a:lnTo>
                  <a:pt x="8982" y="300131"/>
                </a:lnTo>
                <a:lnTo>
                  <a:pt x="12599" y="310553"/>
                </a:lnTo>
                <a:lnTo>
                  <a:pt x="15963" y="319407"/>
                </a:lnTo>
                <a:lnTo>
                  <a:pt x="19158" y="327214"/>
                </a:lnTo>
                <a:lnTo>
                  <a:pt x="23192" y="334325"/>
                </a:lnTo>
                <a:lnTo>
                  <a:pt x="27787" y="340970"/>
                </a:lnTo>
                <a:lnTo>
                  <a:pt x="32756" y="347304"/>
                </a:lnTo>
                <a:lnTo>
                  <a:pt x="37973" y="352480"/>
                </a:lnTo>
                <a:lnTo>
                  <a:pt x="43356" y="356883"/>
                </a:lnTo>
                <a:lnTo>
                  <a:pt x="48850" y="360771"/>
                </a:lnTo>
                <a:lnTo>
                  <a:pt x="53465" y="364315"/>
                </a:lnTo>
                <a:lnTo>
                  <a:pt x="61133" y="370794"/>
                </a:lnTo>
                <a:lnTo>
                  <a:pt x="66416" y="372902"/>
                </a:lnTo>
                <a:lnTo>
                  <a:pt x="72795" y="374308"/>
                </a:lnTo>
                <a:lnTo>
                  <a:pt x="79907" y="375245"/>
                </a:lnTo>
                <a:lnTo>
                  <a:pt x="86552" y="374917"/>
                </a:lnTo>
                <a:lnTo>
                  <a:pt x="92887" y="373746"/>
                </a:lnTo>
                <a:lnTo>
                  <a:pt x="99016" y="372013"/>
                </a:lnTo>
                <a:lnTo>
                  <a:pt x="113445" y="367547"/>
                </a:lnTo>
                <a:lnTo>
                  <a:pt x="121294" y="365023"/>
                </a:lnTo>
                <a:lnTo>
                  <a:pt x="128431" y="362387"/>
                </a:lnTo>
                <a:lnTo>
                  <a:pt x="135094" y="359678"/>
                </a:lnTo>
                <a:lnTo>
                  <a:pt x="141441" y="356919"/>
                </a:lnTo>
                <a:lnTo>
                  <a:pt x="148530" y="353175"/>
                </a:lnTo>
                <a:lnTo>
                  <a:pt x="156114" y="348774"/>
                </a:lnTo>
                <a:lnTo>
                  <a:pt x="164026" y="343935"/>
                </a:lnTo>
                <a:lnTo>
                  <a:pt x="171207" y="338804"/>
                </a:lnTo>
                <a:lnTo>
                  <a:pt x="177899" y="333478"/>
                </a:lnTo>
                <a:lnTo>
                  <a:pt x="184265" y="328022"/>
                </a:lnTo>
                <a:lnTo>
                  <a:pt x="190415" y="321528"/>
                </a:lnTo>
                <a:lnTo>
                  <a:pt x="196419" y="314341"/>
                </a:lnTo>
                <a:lnTo>
                  <a:pt x="202327" y="306692"/>
                </a:lnTo>
                <a:lnTo>
                  <a:pt x="209123" y="295878"/>
                </a:lnTo>
                <a:lnTo>
                  <a:pt x="216512" y="282954"/>
                </a:lnTo>
                <a:lnTo>
                  <a:pt x="224294" y="268622"/>
                </a:lnTo>
                <a:lnTo>
                  <a:pt x="230435" y="256210"/>
                </a:lnTo>
                <a:lnTo>
                  <a:pt x="235482" y="245078"/>
                </a:lnTo>
                <a:lnTo>
                  <a:pt x="239798" y="234799"/>
                </a:lnTo>
                <a:lnTo>
                  <a:pt x="244582" y="221279"/>
                </a:lnTo>
                <a:lnTo>
                  <a:pt x="254976" y="188477"/>
                </a:lnTo>
                <a:lnTo>
                  <a:pt x="258510" y="174205"/>
                </a:lnTo>
                <a:lnTo>
                  <a:pt x="260866" y="161833"/>
                </a:lnTo>
                <a:lnTo>
                  <a:pt x="262437" y="150727"/>
                </a:lnTo>
                <a:lnTo>
                  <a:pt x="262531" y="137609"/>
                </a:lnTo>
                <a:lnTo>
                  <a:pt x="261642" y="123148"/>
                </a:lnTo>
                <a:lnTo>
                  <a:pt x="260096" y="107793"/>
                </a:lnTo>
                <a:lnTo>
                  <a:pt x="257161" y="95651"/>
                </a:lnTo>
                <a:lnTo>
                  <a:pt x="253299" y="85651"/>
                </a:lnTo>
                <a:lnTo>
                  <a:pt x="248820" y="77080"/>
                </a:lnTo>
                <a:lnTo>
                  <a:pt x="242975" y="67555"/>
                </a:lnTo>
                <a:lnTo>
                  <a:pt x="236222" y="57396"/>
                </a:lnTo>
                <a:lnTo>
                  <a:pt x="228863" y="46812"/>
                </a:lnTo>
                <a:lnTo>
                  <a:pt x="221098" y="38805"/>
                </a:lnTo>
                <a:lnTo>
                  <a:pt x="213064" y="32514"/>
                </a:lnTo>
                <a:lnTo>
                  <a:pt x="204851" y="27367"/>
                </a:lnTo>
                <a:lnTo>
                  <a:pt x="197471" y="22983"/>
                </a:lnTo>
                <a:lnTo>
                  <a:pt x="190646" y="19109"/>
                </a:lnTo>
                <a:lnTo>
                  <a:pt x="177982" y="12263"/>
                </a:lnTo>
                <a:lnTo>
                  <a:pt x="166003" y="6046"/>
                </a:lnTo>
                <a:lnTo>
                  <a:pt x="160142" y="4007"/>
                </a:lnTo>
                <a:lnTo>
                  <a:pt x="154330" y="2648"/>
                </a:lnTo>
                <a:lnTo>
                  <a:pt x="148550" y="1742"/>
                </a:lnTo>
                <a:lnTo>
                  <a:pt x="140887" y="1137"/>
                </a:lnTo>
                <a:lnTo>
                  <a:pt x="131968" y="735"/>
                </a:lnTo>
                <a:lnTo>
                  <a:pt x="106292" y="168"/>
                </a:lnTo>
                <a:lnTo>
                  <a:pt x="84079" y="0"/>
                </a:lnTo>
                <a:lnTo>
                  <a:pt x="59837" y="85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77"/>
          <p:cNvSpPr/>
          <p:nvPr/>
        </p:nvSpPr>
        <p:spPr>
          <a:xfrm>
            <a:off x="7101411" y="4606165"/>
            <a:ext cx="342183" cy="400176"/>
          </a:xfrm>
          <a:custGeom>
            <a:avLst/>
            <a:gdLst/>
            <a:ahLst/>
            <a:cxnLst/>
            <a:rect l="0" t="0" r="0" b="0"/>
            <a:pathLst>
              <a:path w="342183" h="400176">
                <a:moveTo>
                  <a:pt x="248079" y="14412"/>
                </a:moveTo>
                <a:lnTo>
                  <a:pt x="266282" y="18963"/>
                </a:lnTo>
                <a:lnTo>
                  <a:pt x="272597" y="20304"/>
                </a:lnTo>
                <a:lnTo>
                  <a:pt x="282153" y="21793"/>
                </a:lnTo>
                <a:lnTo>
                  <a:pt x="284130" y="22190"/>
                </a:lnTo>
                <a:lnTo>
                  <a:pt x="284496" y="22455"/>
                </a:lnTo>
                <a:lnTo>
                  <a:pt x="283787" y="22631"/>
                </a:lnTo>
                <a:lnTo>
                  <a:pt x="267759" y="22828"/>
                </a:lnTo>
                <a:lnTo>
                  <a:pt x="255484" y="22880"/>
                </a:lnTo>
                <a:lnTo>
                  <a:pt x="241585" y="21962"/>
                </a:lnTo>
                <a:lnTo>
                  <a:pt x="226605" y="20398"/>
                </a:lnTo>
                <a:lnTo>
                  <a:pt x="210903" y="18403"/>
                </a:lnTo>
                <a:lnTo>
                  <a:pt x="99673" y="1368"/>
                </a:lnTo>
                <a:lnTo>
                  <a:pt x="89134" y="0"/>
                </a:lnTo>
                <a:lnTo>
                  <a:pt x="81156" y="42"/>
                </a:lnTo>
                <a:lnTo>
                  <a:pt x="74884" y="1022"/>
                </a:lnTo>
                <a:lnTo>
                  <a:pt x="65376" y="4651"/>
                </a:lnTo>
                <a:lnTo>
                  <a:pt x="57975" y="9439"/>
                </a:lnTo>
                <a:lnTo>
                  <a:pt x="48454" y="17490"/>
                </a:lnTo>
                <a:lnTo>
                  <a:pt x="39599" y="25907"/>
                </a:lnTo>
                <a:lnTo>
                  <a:pt x="37655" y="29695"/>
                </a:lnTo>
                <a:lnTo>
                  <a:pt x="35494" y="38985"/>
                </a:lnTo>
                <a:lnTo>
                  <a:pt x="33013" y="46987"/>
                </a:lnTo>
                <a:lnTo>
                  <a:pt x="29454" y="57084"/>
                </a:lnTo>
                <a:lnTo>
                  <a:pt x="25177" y="68577"/>
                </a:lnTo>
                <a:lnTo>
                  <a:pt x="21372" y="81955"/>
                </a:lnTo>
                <a:lnTo>
                  <a:pt x="17883" y="96588"/>
                </a:lnTo>
                <a:lnTo>
                  <a:pt x="14605" y="112059"/>
                </a:lnTo>
                <a:lnTo>
                  <a:pt x="11468" y="125230"/>
                </a:lnTo>
                <a:lnTo>
                  <a:pt x="8423" y="136868"/>
                </a:lnTo>
                <a:lnTo>
                  <a:pt x="5440" y="147484"/>
                </a:lnTo>
                <a:lnTo>
                  <a:pt x="3453" y="159324"/>
                </a:lnTo>
                <a:lnTo>
                  <a:pt x="2127" y="171980"/>
                </a:lnTo>
                <a:lnTo>
                  <a:pt x="1243" y="185180"/>
                </a:lnTo>
                <a:lnTo>
                  <a:pt x="261" y="207467"/>
                </a:lnTo>
                <a:lnTo>
                  <a:pt x="0" y="217410"/>
                </a:lnTo>
                <a:lnTo>
                  <a:pt x="1731" y="224992"/>
                </a:lnTo>
                <a:lnTo>
                  <a:pt x="4789" y="230999"/>
                </a:lnTo>
                <a:lnTo>
                  <a:pt x="8734" y="235956"/>
                </a:lnTo>
                <a:lnTo>
                  <a:pt x="12315" y="239260"/>
                </a:lnTo>
                <a:lnTo>
                  <a:pt x="15656" y="241463"/>
                </a:lnTo>
                <a:lnTo>
                  <a:pt x="18835" y="242932"/>
                </a:lnTo>
                <a:lnTo>
                  <a:pt x="21907" y="242959"/>
                </a:lnTo>
                <a:lnTo>
                  <a:pt x="24907" y="242024"/>
                </a:lnTo>
                <a:lnTo>
                  <a:pt x="30782" y="238445"/>
                </a:lnTo>
                <a:lnTo>
                  <a:pt x="40396" y="231076"/>
                </a:lnTo>
                <a:lnTo>
                  <a:pt x="55838" y="221907"/>
                </a:lnTo>
                <a:lnTo>
                  <a:pt x="70246" y="212677"/>
                </a:lnTo>
                <a:lnTo>
                  <a:pt x="77136" y="207549"/>
                </a:lnTo>
                <a:lnTo>
                  <a:pt x="83634" y="202225"/>
                </a:lnTo>
                <a:lnTo>
                  <a:pt x="89872" y="196771"/>
                </a:lnTo>
                <a:lnTo>
                  <a:pt x="96887" y="192182"/>
                </a:lnTo>
                <a:lnTo>
                  <a:pt x="104422" y="188171"/>
                </a:lnTo>
                <a:lnTo>
                  <a:pt x="112302" y="184544"/>
                </a:lnTo>
                <a:lnTo>
                  <a:pt x="120414" y="181173"/>
                </a:lnTo>
                <a:lnTo>
                  <a:pt x="128679" y="177973"/>
                </a:lnTo>
                <a:lnTo>
                  <a:pt x="145482" y="171879"/>
                </a:lnTo>
                <a:lnTo>
                  <a:pt x="188107" y="157327"/>
                </a:lnTo>
                <a:lnTo>
                  <a:pt x="196668" y="155409"/>
                </a:lnTo>
                <a:lnTo>
                  <a:pt x="205232" y="154130"/>
                </a:lnTo>
                <a:lnTo>
                  <a:pt x="213799" y="153277"/>
                </a:lnTo>
                <a:lnTo>
                  <a:pt x="223320" y="153661"/>
                </a:lnTo>
                <a:lnTo>
                  <a:pt x="233479" y="154870"/>
                </a:lnTo>
                <a:lnTo>
                  <a:pt x="244060" y="156628"/>
                </a:lnTo>
                <a:lnTo>
                  <a:pt x="253020" y="158753"/>
                </a:lnTo>
                <a:lnTo>
                  <a:pt x="260897" y="161122"/>
                </a:lnTo>
                <a:lnTo>
                  <a:pt x="268054" y="163653"/>
                </a:lnTo>
                <a:lnTo>
                  <a:pt x="274731" y="166294"/>
                </a:lnTo>
                <a:lnTo>
                  <a:pt x="281087" y="169007"/>
                </a:lnTo>
                <a:lnTo>
                  <a:pt x="287229" y="171768"/>
                </a:lnTo>
                <a:lnTo>
                  <a:pt x="293229" y="175513"/>
                </a:lnTo>
                <a:lnTo>
                  <a:pt x="299134" y="179916"/>
                </a:lnTo>
                <a:lnTo>
                  <a:pt x="304975" y="184756"/>
                </a:lnTo>
                <a:lnTo>
                  <a:pt x="310775" y="189887"/>
                </a:lnTo>
                <a:lnTo>
                  <a:pt x="322298" y="200668"/>
                </a:lnTo>
                <a:lnTo>
                  <a:pt x="331230" y="211810"/>
                </a:lnTo>
                <a:lnTo>
                  <a:pt x="334945" y="217449"/>
                </a:lnTo>
                <a:lnTo>
                  <a:pt x="339074" y="228793"/>
                </a:lnTo>
                <a:lnTo>
                  <a:pt x="340909" y="241137"/>
                </a:lnTo>
                <a:lnTo>
                  <a:pt x="341398" y="248430"/>
                </a:lnTo>
                <a:lnTo>
                  <a:pt x="341723" y="256149"/>
                </a:lnTo>
                <a:lnTo>
                  <a:pt x="342086" y="272346"/>
                </a:lnTo>
                <a:lnTo>
                  <a:pt x="342182" y="280666"/>
                </a:lnTo>
                <a:lnTo>
                  <a:pt x="340342" y="288117"/>
                </a:lnTo>
                <a:lnTo>
                  <a:pt x="337210" y="294989"/>
                </a:lnTo>
                <a:lnTo>
                  <a:pt x="333217" y="301476"/>
                </a:lnTo>
                <a:lnTo>
                  <a:pt x="323700" y="313764"/>
                </a:lnTo>
                <a:lnTo>
                  <a:pt x="318495" y="319707"/>
                </a:lnTo>
                <a:lnTo>
                  <a:pt x="313120" y="326527"/>
                </a:lnTo>
                <a:lnTo>
                  <a:pt x="307632" y="333931"/>
                </a:lnTo>
                <a:lnTo>
                  <a:pt x="302068" y="341725"/>
                </a:lnTo>
                <a:lnTo>
                  <a:pt x="296454" y="347873"/>
                </a:lnTo>
                <a:lnTo>
                  <a:pt x="290806" y="352924"/>
                </a:lnTo>
                <a:lnTo>
                  <a:pt x="285136" y="357245"/>
                </a:lnTo>
                <a:lnTo>
                  <a:pt x="279451" y="362029"/>
                </a:lnTo>
                <a:lnTo>
                  <a:pt x="273756" y="367125"/>
                </a:lnTo>
                <a:lnTo>
                  <a:pt x="268054" y="372426"/>
                </a:lnTo>
                <a:lnTo>
                  <a:pt x="262348" y="376913"/>
                </a:lnTo>
                <a:lnTo>
                  <a:pt x="256639" y="380857"/>
                </a:lnTo>
                <a:lnTo>
                  <a:pt x="250928" y="384439"/>
                </a:lnTo>
                <a:lnTo>
                  <a:pt x="244263" y="387779"/>
                </a:lnTo>
                <a:lnTo>
                  <a:pt x="236962" y="390959"/>
                </a:lnTo>
                <a:lnTo>
                  <a:pt x="229238" y="394030"/>
                </a:lnTo>
                <a:lnTo>
                  <a:pt x="222183" y="396079"/>
                </a:lnTo>
                <a:lnTo>
                  <a:pt x="215575" y="397444"/>
                </a:lnTo>
                <a:lnTo>
                  <a:pt x="209265" y="398354"/>
                </a:lnTo>
                <a:lnTo>
                  <a:pt x="202200" y="398961"/>
                </a:lnTo>
                <a:lnTo>
                  <a:pt x="194633" y="399366"/>
                </a:lnTo>
                <a:lnTo>
                  <a:pt x="179558" y="399815"/>
                </a:lnTo>
                <a:lnTo>
                  <a:pt x="157503" y="400068"/>
                </a:lnTo>
                <a:lnTo>
                  <a:pt x="33766" y="400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78"/>
          <p:cNvSpPr/>
          <p:nvPr/>
        </p:nvSpPr>
        <p:spPr>
          <a:xfrm>
            <a:off x="5163502" y="5229225"/>
            <a:ext cx="1097281" cy="42822"/>
          </a:xfrm>
          <a:custGeom>
            <a:avLst/>
            <a:gdLst/>
            <a:ahLst/>
            <a:cxnLst/>
            <a:rect l="0" t="0" r="0" b="0"/>
            <a:pathLst>
              <a:path w="1097281" h="42822">
                <a:moveTo>
                  <a:pt x="0" y="0"/>
                </a:moveTo>
                <a:lnTo>
                  <a:pt x="9102" y="4551"/>
                </a:lnTo>
                <a:lnTo>
                  <a:pt x="13688" y="5891"/>
                </a:lnTo>
                <a:lnTo>
                  <a:pt x="18650" y="6785"/>
                </a:lnTo>
                <a:lnTo>
                  <a:pt x="23864" y="7381"/>
                </a:lnTo>
                <a:lnTo>
                  <a:pt x="29244" y="8730"/>
                </a:lnTo>
                <a:lnTo>
                  <a:pt x="34736" y="10583"/>
                </a:lnTo>
                <a:lnTo>
                  <a:pt x="40302" y="12770"/>
                </a:lnTo>
                <a:lnTo>
                  <a:pt x="45918" y="15181"/>
                </a:lnTo>
                <a:lnTo>
                  <a:pt x="57238" y="20399"/>
                </a:lnTo>
                <a:lnTo>
                  <a:pt x="62924" y="22172"/>
                </a:lnTo>
                <a:lnTo>
                  <a:pt x="68619" y="23354"/>
                </a:lnTo>
                <a:lnTo>
                  <a:pt x="74321" y="24142"/>
                </a:lnTo>
                <a:lnTo>
                  <a:pt x="80027" y="25619"/>
                </a:lnTo>
                <a:lnTo>
                  <a:pt x="85736" y="27557"/>
                </a:lnTo>
                <a:lnTo>
                  <a:pt x="91448" y="29802"/>
                </a:lnTo>
                <a:lnTo>
                  <a:pt x="105413" y="34835"/>
                </a:lnTo>
                <a:lnTo>
                  <a:pt x="113138" y="37510"/>
                </a:lnTo>
                <a:lnTo>
                  <a:pt x="120193" y="39294"/>
                </a:lnTo>
                <a:lnTo>
                  <a:pt x="126801" y="40483"/>
                </a:lnTo>
                <a:lnTo>
                  <a:pt x="143986" y="41805"/>
                </a:lnTo>
                <a:lnTo>
                  <a:pt x="173849" y="42392"/>
                </a:lnTo>
                <a:lnTo>
                  <a:pt x="405666" y="42821"/>
                </a:lnTo>
                <a:lnTo>
                  <a:pt x="436179" y="41882"/>
                </a:lnTo>
                <a:lnTo>
                  <a:pt x="508182" y="38299"/>
                </a:lnTo>
                <a:lnTo>
                  <a:pt x="538813" y="36010"/>
                </a:lnTo>
                <a:lnTo>
                  <a:pt x="564949" y="33532"/>
                </a:lnTo>
                <a:lnTo>
                  <a:pt x="689853" y="19903"/>
                </a:lnTo>
                <a:lnTo>
                  <a:pt x="731416" y="14243"/>
                </a:lnTo>
                <a:lnTo>
                  <a:pt x="749549" y="12352"/>
                </a:lnTo>
                <a:lnTo>
                  <a:pt x="766399" y="11093"/>
                </a:lnTo>
                <a:lnTo>
                  <a:pt x="782395" y="10252"/>
                </a:lnTo>
                <a:lnTo>
                  <a:pt x="797822" y="8740"/>
                </a:lnTo>
                <a:lnTo>
                  <a:pt x="812869" y="6779"/>
                </a:lnTo>
                <a:lnTo>
                  <a:pt x="827662" y="4519"/>
                </a:lnTo>
                <a:lnTo>
                  <a:pt x="846097" y="3012"/>
                </a:lnTo>
                <a:lnTo>
                  <a:pt x="866960" y="2008"/>
                </a:lnTo>
                <a:lnTo>
                  <a:pt x="889441" y="1339"/>
                </a:lnTo>
                <a:lnTo>
                  <a:pt x="998445" y="397"/>
                </a:lnTo>
                <a:lnTo>
                  <a:pt x="1027580" y="1216"/>
                </a:lnTo>
                <a:lnTo>
                  <a:pt x="1048909" y="2716"/>
                </a:lnTo>
                <a:lnTo>
                  <a:pt x="1097280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79"/>
          <p:cNvSpPr/>
          <p:nvPr/>
        </p:nvSpPr>
        <p:spPr>
          <a:xfrm>
            <a:off x="5600700" y="5349893"/>
            <a:ext cx="306562" cy="338249"/>
          </a:xfrm>
          <a:custGeom>
            <a:avLst/>
            <a:gdLst/>
            <a:ahLst/>
            <a:cxnLst/>
            <a:rect l="0" t="0" r="0" b="0"/>
            <a:pathLst>
              <a:path w="306562" h="338249">
                <a:moveTo>
                  <a:pt x="17145" y="102217"/>
                </a:moveTo>
                <a:lnTo>
                  <a:pt x="26246" y="93115"/>
                </a:lnTo>
                <a:lnTo>
                  <a:pt x="39405" y="84719"/>
                </a:lnTo>
                <a:lnTo>
                  <a:pt x="58655" y="73406"/>
                </a:lnTo>
                <a:lnTo>
                  <a:pt x="112946" y="42880"/>
                </a:lnTo>
                <a:lnTo>
                  <a:pt x="123875" y="36942"/>
                </a:lnTo>
                <a:lnTo>
                  <a:pt x="136876" y="31078"/>
                </a:lnTo>
                <a:lnTo>
                  <a:pt x="151258" y="25263"/>
                </a:lnTo>
                <a:lnTo>
                  <a:pt x="166561" y="19482"/>
                </a:lnTo>
                <a:lnTo>
                  <a:pt x="178668" y="14675"/>
                </a:lnTo>
                <a:lnTo>
                  <a:pt x="188644" y="10518"/>
                </a:lnTo>
                <a:lnTo>
                  <a:pt x="197201" y="6794"/>
                </a:lnTo>
                <a:lnTo>
                  <a:pt x="205761" y="4311"/>
                </a:lnTo>
                <a:lnTo>
                  <a:pt x="214327" y="2657"/>
                </a:lnTo>
                <a:lnTo>
                  <a:pt x="222894" y="1553"/>
                </a:lnTo>
                <a:lnTo>
                  <a:pt x="230511" y="818"/>
                </a:lnTo>
                <a:lnTo>
                  <a:pt x="237494" y="328"/>
                </a:lnTo>
                <a:lnTo>
                  <a:pt x="244054" y="0"/>
                </a:lnTo>
                <a:lnTo>
                  <a:pt x="249380" y="735"/>
                </a:lnTo>
                <a:lnTo>
                  <a:pt x="257838" y="4091"/>
                </a:lnTo>
                <a:lnTo>
                  <a:pt x="264772" y="8758"/>
                </a:lnTo>
                <a:lnTo>
                  <a:pt x="274031" y="16740"/>
                </a:lnTo>
                <a:lnTo>
                  <a:pt x="276984" y="19515"/>
                </a:lnTo>
                <a:lnTo>
                  <a:pt x="278954" y="22317"/>
                </a:lnTo>
                <a:lnTo>
                  <a:pt x="281142" y="27970"/>
                </a:lnTo>
                <a:lnTo>
                  <a:pt x="282373" y="36509"/>
                </a:lnTo>
                <a:lnTo>
                  <a:pt x="280122" y="44756"/>
                </a:lnTo>
                <a:lnTo>
                  <a:pt x="278188" y="49621"/>
                </a:lnTo>
                <a:lnTo>
                  <a:pt x="274041" y="57628"/>
                </a:lnTo>
                <a:lnTo>
                  <a:pt x="261813" y="79225"/>
                </a:lnTo>
                <a:lnTo>
                  <a:pt x="255504" y="88794"/>
                </a:lnTo>
                <a:lnTo>
                  <a:pt x="249394" y="97078"/>
                </a:lnTo>
                <a:lnTo>
                  <a:pt x="243415" y="104506"/>
                </a:lnTo>
                <a:lnTo>
                  <a:pt x="237524" y="110410"/>
                </a:lnTo>
                <a:lnTo>
                  <a:pt x="231692" y="115299"/>
                </a:lnTo>
                <a:lnTo>
                  <a:pt x="225898" y="119511"/>
                </a:lnTo>
                <a:lnTo>
                  <a:pt x="216921" y="126731"/>
                </a:lnTo>
                <a:lnTo>
                  <a:pt x="213194" y="129989"/>
                </a:lnTo>
                <a:lnTo>
                  <a:pt x="209757" y="131209"/>
                </a:lnTo>
                <a:lnTo>
                  <a:pt x="206513" y="131070"/>
                </a:lnTo>
                <a:lnTo>
                  <a:pt x="199013" y="128553"/>
                </a:lnTo>
                <a:lnTo>
                  <a:pt x="198397" y="127395"/>
                </a:lnTo>
                <a:lnTo>
                  <a:pt x="197714" y="123567"/>
                </a:lnTo>
                <a:lnTo>
                  <a:pt x="198484" y="121213"/>
                </a:lnTo>
                <a:lnTo>
                  <a:pt x="201880" y="116057"/>
                </a:lnTo>
                <a:lnTo>
                  <a:pt x="209147" y="107799"/>
                </a:lnTo>
                <a:lnTo>
                  <a:pt x="212774" y="105938"/>
                </a:lnTo>
                <a:lnTo>
                  <a:pt x="221884" y="103871"/>
                </a:lnTo>
                <a:lnTo>
                  <a:pt x="229742" y="100412"/>
                </a:lnTo>
                <a:lnTo>
                  <a:pt x="233172" y="98156"/>
                </a:lnTo>
                <a:lnTo>
                  <a:pt x="242062" y="95650"/>
                </a:lnTo>
                <a:lnTo>
                  <a:pt x="251410" y="94535"/>
                </a:lnTo>
                <a:lnTo>
                  <a:pt x="258740" y="94040"/>
                </a:lnTo>
                <a:lnTo>
                  <a:pt x="268222" y="93761"/>
                </a:lnTo>
                <a:lnTo>
                  <a:pt x="271207" y="94675"/>
                </a:lnTo>
                <a:lnTo>
                  <a:pt x="277064" y="98230"/>
                </a:lnTo>
                <a:lnTo>
                  <a:pt x="285381" y="100444"/>
                </a:lnTo>
                <a:lnTo>
                  <a:pt x="290267" y="101035"/>
                </a:lnTo>
                <a:lnTo>
                  <a:pt x="294476" y="103334"/>
                </a:lnTo>
                <a:lnTo>
                  <a:pt x="301693" y="110969"/>
                </a:lnTo>
                <a:lnTo>
                  <a:pt x="303998" y="115671"/>
                </a:lnTo>
                <a:lnTo>
                  <a:pt x="306561" y="125976"/>
                </a:lnTo>
                <a:lnTo>
                  <a:pt x="306291" y="132344"/>
                </a:lnTo>
                <a:lnTo>
                  <a:pt x="305159" y="139447"/>
                </a:lnTo>
                <a:lnTo>
                  <a:pt x="303452" y="147039"/>
                </a:lnTo>
                <a:lnTo>
                  <a:pt x="302314" y="154006"/>
                </a:lnTo>
                <a:lnTo>
                  <a:pt x="301555" y="160555"/>
                </a:lnTo>
                <a:lnTo>
                  <a:pt x="301049" y="166827"/>
                </a:lnTo>
                <a:lnTo>
                  <a:pt x="299759" y="172912"/>
                </a:lnTo>
                <a:lnTo>
                  <a:pt x="297947" y="178875"/>
                </a:lnTo>
                <a:lnTo>
                  <a:pt x="295786" y="184755"/>
                </a:lnTo>
                <a:lnTo>
                  <a:pt x="292441" y="191532"/>
                </a:lnTo>
                <a:lnTo>
                  <a:pt x="288305" y="198908"/>
                </a:lnTo>
                <a:lnTo>
                  <a:pt x="283643" y="206682"/>
                </a:lnTo>
                <a:lnTo>
                  <a:pt x="276725" y="216628"/>
                </a:lnTo>
                <a:lnTo>
                  <a:pt x="268303" y="228021"/>
                </a:lnTo>
                <a:lnTo>
                  <a:pt x="258879" y="240378"/>
                </a:lnTo>
                <a:lnTo>
                  <a:pt x="249739" y="250522"/>
                </a:lnTo>
                <a:lnTo>
                  <a:pt x="240787" y="259190"/>
                </a:lnTo>
                <a:lnTo>
                  <a:pt x="231962" y="266873"/>
                </a:lnTo>
                <a:lnTo>
                  <a:pt x="224174" y="273900"/>
                </a:lnTo>
                <a:lnTo>
                  <a:pt x="210440" y="286788"/>
                </a:lnTo>
                <a:lnTo>
                  <a:pt x="203158" y="292892"/>
                </a:lnTo>
                <a:lnTo>
                  <a:pt x="195446" y="298866"/>
                </a:lnTo>
                <a:lnTo>
                  <a:pt x="187448" y="304754"/>
                </a:lnTo>
                <a:lnTo>
                  <a:pt x="179257" y="309631"/>
                </a:lnTo>
                <a:lnTo>
                  <a:pt x="170940" y="313836"/>
                </a:lnTo>
                <a:lnTo>
                  <a:pt x="155031" y="321047"/>
                </a:lnTo>
                <a:lnTo>
                  <a:pt x="141610" y="327427"/>
                </a:lnTo>
                <a:lnTo>
                  <a:pt x="134411" y="329509"/>
                </a:lnTo>
                <a:lnTo>
                  <a:pt x="126755" y="330898"/>
                </a:lnTo>
                <a:lnTo>
                  <a:pt x="118793" y="331823"/>
                </a:lnTo>
                <a:lnTo>
                  <a:pt x="111580" y="333393"/>
                </a:lnTo>
                <a:lnTo>
                  <a:pt x="104867" y="335391"/>
                </a:lnTo>
                <a:lnTo>
                  <a:pt x="98486" y="337677"/>
                </a:lnTo>
                <a:lnTo>
                  <a:pt x="92327" y="338248"/>
                </a:lnTo>
                <a:lnTo>
                  <a:pt x="86316" y="337676"/>
                </a:lnTo>
                <a:lnTo>
                  <a:pt x="80404" y="336342"/>
                </a:lnTo>
                <a:lnTo>
                  <a:pt x="72652" y="335452"/>
                </a:lnTo>
                <a:lnTo>
                  <a:pt x="63675" y="334860"/>
                </a:lnTo>
                <a:lnTo>
                  <a:pt x="53880" y="334465"/>
                </a:lnTo>
                <a:lnTo>
                  <a:pt x="44493" y="333249"/>
                </a:lnTo>
                <a:lnTo>
                  <a:pt x="35376" y="331485"/>
                </a:lnTo>
                <a:lnTo>
                  <a:pt x="26442" y="329358"/>
                </a:lnTo>
                <a:lnTo>
                  <a:pt x="19532" y="326986"/>
                </a:lnTo>
                <a:lnTo>
                  <a:pt x="13974" y="324453"/>
                </a:lnTo>
                <a:lnTo>
                  <a:pt x="9316" y="321812"/>
                </a:lnTo>
                <a:lnTo>
                  <a:pt x="6211" y="319099"/>
                </a:lnTo>
                <a:lnTo>
                  <a:pt x="4140" y="316337"/>
                </a:lnTo>
                <a:lnTo>
                  <a:pt x="1227" y="310440"/>
                </a:lnTo>
                <a:lnTo>
                  <a:pt x="0" y="2993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80"/>
          <p:cNvSpPr/>
          <p:nvPr/>
        </p:nvSpPr>
        <p:spPr>
          <a:xfrm>
            <a:off x="6612255" y="5109398"/>
            <a:ext cx="964568" cy="136973"/>
          </a:xfrm>
          <a:custGeom>
            <a:avLst/>
            <a:gdLst/>
            <a:ahLst/>
            <a:cxnLst/>
            <a:rect l="0" t="0" r="0" b="0"/>
            <a:pathLst>
              <a:path w="964568" h="136973">
                <a:moveTo>
                  <a:pt x="0" y="136972"/>
                </a:moveTo>
                <a:lnTo>
                  <a:pt x="23863" y="125040"/>
                </a:lnTo>
                <a:lnTo>
                  <a:pt x="30196" y="122350"/>
                </a:lnTo>
                <a:lnTo>
                  <a:pt x="37276" y="119604"/>
                </a:lnTo>
                <a:lnTo>
                  <a:pt x="44853" y="116820"/>
                </a:lnTo>
                <a:lnTo>
                  <a:pt x="69170" y="112903"/>
                </a:lnTo>
                <a:lnTo>
                  <a:pt x="85987" y="109447"/>
                </a:lnTo>
                <a:lnTo>
                  <a:pt x="94472" y="107192"/>
                </a:lnTo>
                <a:lnTo>
                  <a:pt x="350201" y="45428"/>
                </a:lnTo>
                <a:lnTo>
                  <a:pt x="399485" y="35008"/>
                </a:lnTo>
                <a:lnTo>
                  <a:pt x="458218" y="24662"/>
                </a:lnTo>
                <a:lnTo>
                  <a:pt x="491216" y="19236"/>
                </a:lnTo>
                <a:lnTo>
                  <a:pt x="525597" y="14666"/>
                </a:lnTo>
                <a:lnTo>
                  <a:pt x="596818" y="7049"/>
                </a:lnTo>
                <a:lnTo>
                  <a:pt x="626479" y="4636"/>
                </a:lnTo>
                <a:lnTo>
                  <a:pt x="651967" y="3028"/>
                </a:lnTo>
                <a:lnTo>
                  <a:pt x="695528" y="1241"/>
                </a:lnTo>
                <a:lnTo>
                  <a:pt x="751230" y="235"/>
                </a:lnTo>
                <a:lnTo>
                  <a:pt x="783143" y="0"/>
                </a:lnTo>
                <a:lnTo>
                  <a:pt x="810660" y="2436"/>
                </a:lnTo>
                <a:lnTo>
                  <a:pt x="838449" y="5740"/>
                </a:lnTo>
                <a:lnTo>
                  <a:pt x="855193" y="6621"/>
                </a:lnTo>
                <a:lnTo>
                  <a:pt x="873024" y="7209"/>
                </a:lnTo>
                <a:lnTo>
                  <a:pt x="900455" y="10402"/>
                </a:lnTo>
                <a:lnTo>
                  <a:pt x="911771" y="12587"/>
                </a:lnTo>
                <a:lnTo>
                  <a:pt x="921220" y="14996"/>
                </a:lnTo>
                <a:lnTo>
                  <a:pt x="929424" y="17554"/>
                </a:lnTo>
                <a:lnTo>
                  <a:pt x="936798" y="20212"/>
                </a:lnTo>
                <a:lnTo>
                  <a:pt x="951728" y="23954"/>
                </a:lnTo>
                <a:lnTo>
                  <a:pt x="954525" y="25431"/>
                </a:lnTo>
                <a:lnTo>
                  <a:pt x="956390" y="27369"/>
                </a:lnTo>
                <a:lnTo>
                  <a:pt x="957634" y="29613"/>
                </a:lnTo>
                <a:lnTo>
                  <a:pt x="959415" y="32062"/>
                </a:lnTo>
                <a:lnTo>
                  <a:pt x="961555" y="34647"/>
                </a:lnTo>
                <a:lnTo>
                  <a:pt x="963934" y="37323"/>
                </a:lnTo>
                <a:lnTo>
                  <a:pt x="964567" y="39106"/>
                </a:lnTo>
                <a:lnTo>
                  <a:pt x="964037" y="40296"/>
                </a:lnTo>
                <a:lnTo>
                  <a:pt x="960120" y="512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81"/>
          <p:cNvSpPr/>
          <p:nvPr/>
        </p:nvSpPr>
        <p:spPr>
          <a:xfrm>
            <a:off x="6783705" y="5204008"/>
            <a:ext cx="290570" cy="325087"/>
          </a:xfrm>
          <a:custGeom>
            <a:avLst/>
            <a:gdLst/>
            <a:ahLst/>
            <a:cxnLst/>
            <a:rect l="0" t="0" r="0" b="0"/>
            <a:pathLst>
              <a:path w="290570" h="325087">
                <a:moveTo>
                  <a:pt x="60007" y="110942"/>
                </a:moveTo>
                <a:lnTo>
                  <a:pt x="46354" y="106391"/>
                </a:lnTo>
                <a:lnTo>
                  <a:pt x="42333" y="104098"/>
                </a:lnTo>
                <a:lnTo>
                  <a:pt x="39652" y="101617"/>
                </a:lnTo>
                <a:lnTo>
                  <a:pt x="37865" y="99010"/>
                </a:lnTo>
                <a:lnTo>
                  <a:pt x="37625" y="96320"/>
                </a:lnTo>
                <a:lnTo>
                  <a:pt x="38418" y="93574"/>
                </a:lnTo>
                <a:lnTo>
                  <a:pt x="39900" y="90791"/>
                </a:lnTo>
                <a:lnTo>
                  <a:pt x="46626" y="85158"/>
                </a:lnTo>
                <a:lnTo>
                  <a:pt x="55012" y="79479"/>
                </a:lnTo>
                <a:lnTo>
                  <a:pt x="61915" y="73781"/>
                </a:lnTo>
                <a:lnTo>
                  <a:pt x="70698" y="65533"/>
                </a:lnTo>
                <a:lnTo>
                  <a:pt x="75706" y="60667"/>
                </a:lnTo>
                <a:lnTo>
                  <a:pt x="85713" y="53612"/>
                </a:lnTo>
                <a:lnTo>
                  <a:pt x="99052" y="45100"/>
                </a:lnTo>
                <a:lnTo>
                  <a:pt x="114612" y="35615"/>
                </a:lnTo>
                <a:lnTo>
                  <a:pt x="126891" y="29291"/>
                </a:lnTo>
                <a:lnTo>
                  <a:pt x="136981" y="25075"/>
                </a:lnTo>
                <a:lnTo>
                  <a:pt x="171414" y="13759"/>
                </a:lnTo>
                <a:lnTo>
                  <a:pt x="179046" y="10911"/>
                </a:lnTo>
                <a:lnTo>
                  <a:pt x="186039" y="8059"/>
                </a:lnTo>
                <a:lnTo>
                  <a:pt x="192606" y="5206"/>
                </a:lnTo>
                <a:lnTo>
                  <a:pt x="198889" y="3303"/>
                </a:lnTo>
                <a:lnTo>
                  <a:pt x="204983" y="2036"/>
                </a:lnTo>
                <a:lnTo>
                  <a:pt x="210950" y="1190"/>
                </a:lnTo>
                <a:lnTo>
                  <a:pt x="215880" y="626"/>
                </a:lnTo>
                <a:lnTo>
                  <a:pt x="223899" y="0"/>
                </a:lnTo>
                <a:lnTo>
                  <a:pt x="227371" y="786"/>
                </a:lnTo>
                <a:lnTo>
                  <a:pt x="233768" y="4198"/>
                </a:lnTo>
                <a:lnTo>
                  <a:pt x="242725" y="11475"/>
                </a:lnTo>
                <a:lnTo>
                  <a:pt x="244684" y="14151"/>
                </a:lnTo>
                <a:lnTo>
                  <a:pt x="246861" y="19664"/>
                </a:lnTo>
                <a:lnTo>
                  <a:pt x="245537" y="23419"/>
                </a:lnTo>
                <a:lnTo>
                  <a:pt x="238984" y="32673"/>
                </a:lnTo>
                <a:lnTo>
                  <a:pt x="220035" y="57694"/>
                </a:lnTo>
                <a:lnTo>
                  <a:pt x="210508" y="68776"/>
                </a:lnTo>
                <a:lnTo>
                  <a:pt x="199393" y="80926"/>
                </a:lnTo>
                <a:lnTo>
                  <a:pt x="172439" y="109031"/>
                </a:lnTo>
                <a:lnTo>
                  <a:pt x="90207" y="192177"/>
                </a:lnTo>
                <a:lnTo>
                  <a:pt x="98121" y="184269"/>
                </a:lnTo>
                <a:lnTo>
                  <a:pt x="105839" y="179092"/>
                </a:lnTo>
                <a:lnTo>
                  <a:pt x="110564" y="176377"/>
                </a:lnTo>
                <a:lnTo>
                  <a:pt x="116573" y="174568"/>
                </a:lnTo>
                <a:lnTo>
                  <a:pt x="123435" y="173362"/>
                </a:lnTo>
                <a:lnTo>
                  <a:pt x="130867" y="172558"/>
                </a:lnTo>
                <a:lnTo>
                  <a:pt x="140584" y="170117"/>
                </a:lnTo>
                <a:lnTo>
                  <a:pt x="151825" y="166584"/>
                </a:lnTo>
                <a:lnTo>
                  <a:pt x="164082" y="162324"/>
                </a:lnTo>
                <a:lnTo>
                  <a:pt x="177015" y="159484"/>
                </a:lnTo>
                <a:lnTo>
                  <a:pt x="190400" y="157591"/>
                </a:lnTo>
                <a:lnTo>
                  <a:pt x="204086" y="156329"/>
                </a:lnTo>
                <a:lnTo>
                  <a:pt x="215115" y="155487"/>
                </a:lnTo>
                <a:lnTo>
                  <a:pt x="224372" y="154926"/>
                </a:lnTo>
                <a:lnTo>
                  <a:pt x="232448" y="154552"/>
                </a:lnTo>
                <a:lnTo>
                  <a:pt x="241643" y="156208"/>
                </a:lnTo>
                <a:lnTo>
                  <a:pt x="251583" y="159217"/>
                </a:lnTo>
                <a:lnTo>
                  <a:pt x="262019" y="163127"/>
                </a:lnTo>
                <a:lnTo>
                  <a:pt x="269930" y="165735"/>
                </a:lnTo>
                <a:lnTo>
                  <a:pt x="276156" y="167473"/>
                </a:lnTo>
                <a:lnTo>
                  <a:pt x="281259" y="168632"/>
                </a:lnTo>
                <a:lnTo>
                  <a:pt x="284661" y="171309"/>
                </a:lnTo>
                <a:lnTo>
                  <a:pt x="286929" y="174999"/>
                </a:lnTo>
                <a:lnTo>
                  <a:pt x="289449" y="183227"/>
                </a:lnTo>
                <a:lnTo>
                  <a:pt x="290569" y="190058"/>
                </a:lnTo>
                <a:lnTo>
                  <a:pt x="288526" y="198810"/>
                </a:lnTo>
                <a:lnTo>
                  <a:pt x="286648" y="203810"/>
                </a:lnTo>
                <a:lnTo>
                  <a:pt x="284444" y="209049"/>
                </a:lnTo>
                <a:lnTo>
                  <a:pt x="282021" y="214447"/>
                </a:lnTo>
                <a:lnTo>
                  <a:pt x="279454" y="219950"/>
                </a:lnTo>
                <a:lnTo>
                  <a:pt x="275837" y="226476"/>
                </a:lnTo>
                <a:lnTo>
                  <a:pt x="271522" y="233685"/>
                </a:lnTo>
                <a:lnTo>
                  <a:pt x="266739" y="241348"/>
                </a:lnTo>
                <a:lnTo>
                  <a:pt x="260694" y="248362"/>
                </a:lnTo>
                <a:lnTo>
                  <a:pt x="253805" y="254943"/>
                </a:lnTo>
                <a:lnTo>
                  <a:pt x="246356" y="261235"/>
                </a:lnTo>
                <a:lnTo>
                  <a:pt x="237580" y="266382"/>
                </a:lnTo>
                <a:lnTo>
                  <a:pt x="227919" y="270766"/>
                </a:lnTo>
                <a:lnTo>
                  <a:pt x="217668" y="274642"/>
                </a:lnTo>
                <a:lnTo>
                  <a:pt x="205120" y="280082"/>
                </a:lnTo>
                <a:lnTo>
                  <a:pt x="163011" y="299487"/>
                </a:lnTo>
                <a:lnTo>
                  <a:pt x="151536" y="304267"/>
                </a:lnTo>
                <a:lnTo>
                  <a:pt x="141029" y="308405"/>
                </a:lnTo>
                <a:lnTo>
                  <a:pt x="121734" y="315543"/>
                </a:lnTo>
                <a:lnTo>
                  <a:pt x="112589" y="318780"/>
                </a:lnTo>
                <a:lnTo>
                  <a:pt x="104586" y="320938"/>
                </a:lnTo>
                <a:lnTo>
                  <a:pt x="97347" y="322377"/>
                </a:lnTo>
                <a:lnTo>
                  <a:pt x="90615" y="323336"/>
                </a:lnTo>
                <a:lnTo>
                  <a:pt x="83270" y="323975"/>
                </a:lnTo>
                <a:lnTo>
                  <a:pt x="75516" y="324402"/>
                </a:lnTo>
                <a:lnTo>
                  <a:pt x="60233" y="324875"/>
                </a:lnTo>
                <a:lnTo>
                  <a:pt x="47090" y="325086"/>
                </a:lnTo>
                <a:lnTo>
                  <a:pt x="40918" y="324189"/>
                </a:lnTo>
                <a:lnTo>
                  <a:pt x="34898" y="322639"/>
                </a:lnTo>
                <a:lnTo>
                  <a:pt x="28980" y="320654"/>
                </a:lnTo>
                <a:lnTo>
                  <a:pt x="24083" y="319330"/>
                </a:lnTo>
                <a:lnTo>
                  <a:pt x="19864" y="318447"/>
                </a:lnTo>
                <a:lnTo>
                  <a:pt x="0" y="3081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82"/>
          <p:cNvSpPr/>
          <p:nvPr/>
        </p:nvSpPr>
        <p:spPr>
          <a:xfrm>
            <a:off x="5491640" y="6017895"/>
            <a:ext cx="186213" cy="420053"/>
          </a:xfrm>
          <a:custGeom>
            <a:avLst/>
            <a:gdLst/>
            <a:ahLst/>
            <a:cxnLst/>
            <a:rect l="0" t="0" r="0" b="0"/>
            <a:pathLst>
              <a:path w="186213" h="420053">
                <a:moveTo>
                  <a:pt x="14762" y="0"/>
                </a:moveTo>
                <a:lnTo>
                  <a:pt x="5660" y="9102"/>
                </a:lnTo>
                <a:lnTo>
                  <a:pt x="2979" y="13688"/>
                </a:lnTo>
                <a:lnTo>
                  <a:pt x="0" y="23863"/>
                </a:lnTo>
                <a:lnTo>
                  <a:pt x="158" y="29244"/>
                </a:lnTo>
                <a:lnTo>
                  <a:pt x="2874" y="40302"/>
                </a:lnTo>
                <a:lnTo>
                  <a:pt x="7256" y="51567"/>
                </a:lnTo>
                <a:lnTo>
                  <a:pt x="9758" y="57238"/>
                </a:lnTo>
                <a:lnTo>
                  <a:pt x="12379" y="65781"/>
                </a:lnTo>
                <a:lnTo>
                  <a:pt x="15078" y="76239"/>
                </a:lnTo>
                <a:lnTo>
                  <a:pt x="17830" y="87973"/>
                </a:lnTo>
                <a:lnTo>
                  <a:pt x="20617" y="97701"/>
                </a:lnTo>
                <a:lnTo>
                  <a:pt x="23428" y="106092"/>
                </a:lnTo>
                <a:lnTo>
                  <a:pt x="26254" y="113590"/>
                </a:lnTo>
                <a:lnTo>
                  <a:pt x="29092" y="120495"/>
                </a:lnTo>
                <a:lnTo>
                  <a:pt x="34783" y="133245"/>
                </a:lnTo>
                <a:lnTo>
                  <a:pt x="56995" y="178439"/>
                </a:lnTo>
                <a:lnTo>
                  <a:pt x="64825" y="193254"/>
                </a:lnTo>
                <a:lnTo>
                  <a:pt x="71950" y="205989"/>
                </a:lnTo>
                <a:lnTo>
                  <a:pt x="83994" y="226805"/>
                </a:lnTo>
                <a:lnTo>
                  <a:pt x="133862" y="316646"/>
                </a:lnTo>
                <a:lnTo>
                  <a:pt x="137977" y="326349"/>
                </a:lnTo>
                <a:lnTo>
                  <a:pt x="141673" y="336629"/>
                </a:lnTo>
                <a:lnTo>
                  <a:pt x="145089" y="347292"/>
                </a:lnTo>
                <a:lnTo>
                  <a:pt x="149272" y="357257"/>
                </a:lnTo>
                <a:lnTo>
                  <a:pt x="153965" y="366759"/>
                </a:lnTo>
                <a:lnTo>
                  <a:pt x="163307" y="383984"/>
                </a:lnTo>
                <a:lnTo>
                  <a:pt x="175564" y="407483"/>
                </a:lnTo>
                <a:lnTo>
                  <a:pt x="179257" y="412243"/>
                </a:lnTo>
                <a:lnTo>
                  <a:pt x="186212" y="42005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83"/>
          <p:cNvSpPr/>
          <p:nvPr/>
        </p:nvSpPr>
        <p:spPr>
          <a:xfrm>
            <a:off x="5412104" y="6009322"/>
            <a:ext cx="274322" cy="462916"/>
          </a:xfrm>
          <a:custGeom>
            <a:avLst/>
            <a:gdLst/>
            <a:ahLst/>
            <a:cxnLst/>
            <a:rect l="0" t="0" r="0" b="0"/>
            <a:pathLst>
              <a:path w="274322" h="462916">
                <a:moveTo>
                  <a:pt x="274321" y="0"/>
                </a:moveTo>
                <a:lnTo>
                  <a:pt x="260668" y="9102"/>
                </a:lnTo>
                <a:lnTo>
                  <a:pt x="255694" y="12736"/>
                </a:lnTo>
                <a:lnTo>
                  <a:pt x="247627" y="19313"/>
                </a:lnTo>
                <a:lnTo>
                  <a:pt x="243190" y="26211"/>
                </a:lnTo>
                <a:lnTo>
                  <a:pt x="238327" y="35571"/>
                </a:lnTo>
                <a:lnTo>
                  <a:pt x="233180" y="46574"/>
                </a:lnTo>
                <a:lnTo>
                  <a:pt x="225939" y="60577"/>
                </a:lnTo>
                <a:lnTo>
                  <a:pt x="207732" y="93916"/>
                </a:lnTo>
                <a:lnTo>
                  <a:pt x="199448" y="108330"/>
                </a:lnTo>
                <a:lnTo>
                  <a:pt x="185164" y="131967"/>
                </a:lnTo>
                <a:lnTo>
                  <a:pt x="178688" y="143223"/>
                </a:lnTo>
                <a:lnTo>
                  <a:pt x="166412" y="165890"/>
                </a:lnTo>
                <a:lnTo>
                  <a:pt x="148791" y="200071"/>
                </a:lnTo>
                <a:lnTo>
                  <a:pt x="132170" y="235606"/>
                </a:lnTo>
                <a:lnTo>
                  <a:pt x="122403" y="257083"/>
                </a:lnTo>
                <a:lnTo>
                  <a:pt x="113035" y="275211"/>
                </a:lnTo>
                <a:lnTo>
                  <a:pt x="103932" y="291107"/>
                </a:lnTo>
                <a:lnTo>
                  <a:pt x="95005" y="305514"/>
                </a:lnTo>
                <a:lnTo>
                  <a:pt x="88102" y="317976"/>
                </a:lnTo>
                <a:lnTo>
                  <a:pt x="82547" y="329141"/>
                </a:lnTo>
                <a:lnTo>
                  <a:pt x="77892" y="339443"/>
                </a:lnTo>
                <a:lnTo>
                  <a:pt x="72883" y="349168"/>
                </a:lnTo>
                <a:lnTo>
                  <a:pt x="67639" y="358509"/>
                </a:lnTo>
                <a:lnTo>
                  <a:pt x="40984" y="403133"/>
                </a:lnTo>
                <a:lnTo>
                  <a:pt x="34943" y="412583"/>
                </a:lnTo>
                <a:lnTo>
                  <a:pt x="29963" y="419835"/>
                </a:lnTo>
                <a:lnTo>
                  <a:pt x="21889" y="432339"/>
                </a:lnTo>
                <a:lnTo>
                  <a:pt x="18403" y="439673"/>
                </a:lnTo>
                <a:lnTo>
                  <a:pt x="10515" y="458324"/>
                </a:lnTo>
                <a:lnTo>
                  <a:pt x="8915" y="459854"/>
                </a:lnTo>
                <a:lnTo>
                  <a:pt x="6896" y="460874"/>
                </a:lnTo>
                <a:lnTo>
                  <a:pt x="0" y="4629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84"/>
          <p:cNvSpPr/>
          <p:nvPr/>
        </p:nvSpPr>
        <p:spPr>
          <a:xfrm>
            <a:off x="5729287" y="6027168"/>
            <a:ext cx="325756" cy="50735"/>
          </a:xfrm>
          <a:custGeom>
            <a:avLst/>
            <a:gdLst/>
            <a:ahLst/>
            <a:cxnLst/>
            <a:rect l="0" t="0" r="0" b="0"/>
            <a:pathLst>
              <a:path w="325756" h="50735">
                <a:moveTo>
                  <a:pt x="0" y="50734"/>
                </a:moveTo>
                <a:lnTo>
                  <a:pt x="18204" y="46184"/>
                </a:lnTo>
                <a:lnTo>
                  <a:pt x="25471" y="44843"/>
                </a:lnTo>
                <a:lnTo>
                  <a:pt x="32221" y="43949"/>
                </a:lnTo>
                <a:lnTo>
                  <a:pt x="38626" y="43353"/>
                </a:lnTo>
                <a:lnTo>
                  <a:pt x="44800" y="42004"/>
                </a:lnTo>
                <a:lnTo>
                  <a:pt x="50822" y="40151"/>
                </a:lnTo>
                <a:lnTo>
                  <a:pt x="56741" y="37964"/>
                </a:lnTo>
                <a:lnTo>
                  <a:pt x="73070" y="33648"/>
                </a:lnTo>
                <a:lnTo>
                  <a:pt x="124233" y="21233"/>
                </a:lnTo>
                <a:lnTo>
                  <a:pt x="186247" y="7280"/>
                </a:lnTo>
                <a:lnTo>
                  <a:pt x="202269" y="4620"/>
                </a:lnTo>
                <a:lnTo>
                  <a:pt x="216761" y="2846"/>
                </a:lnTo>
                <a:lnTo>
                  <a:pt x="230232" y="1664"/>
                </a:lnTo>
                <a:lnTo>
                  <a:pt x="242071" y="876"/>
                </a:lnTo>
                <a:lnTo>
                  <a:pt x="262845" y="0"/>
                </a:lnTo>
                <a:lnTo>
                  <a:pt x="271432" y="719"/>
                </a:lnTo>
                <a:lnTo>
                  <a:pt x="279062" y="2151"/>
                </a:lnTo>
                <a:lnTo>
                  <a:pt x="286054" y="4058"/>
                </a:lnTo>
                <a:lnTo>
                  <a:pt x="291668" y="5329"/>
                </a:lnTo>
                <a:lnTo>
                  <a:pt x="300445" y="6741"/>
                </a:lnTo>
                <a:lnTo>
                  <a:pt x="304119" y="8071"/>
                </a:lnTo>
                <a:lnTo>
                  <a:pt x="307521" y="9910"/>
                </a:lnTo>
                <a:lnTo>
                  <a:pt x="310741" y="12088"/>
                </a:lnTo>
                <a:lnTo>
                  <a:pt x="313841" y="13540"/>
                </a:lnTo>
                <a:lnTo>
                  <a:pt x="316860" y="14508"/>
                </a:lnTo>
                <a:lnTo>
                  <a:pt x="319825" y="15153"/>
                </a:lnTo>
                <a:lnTo>
                  <a:pt x="321802" y="16536"/>
                </a:lnTo>
                <a:lnTo>
                  <a:pt x="323119" y="18411"/>
                </a:lnTo>
                <a:lnTo>
                  <a:pt x="325755" y="250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85"/>
          <p:cNvSpPr/>
          <p:nvPr/>
        </p:nvSpPr>
        <p:spPr>
          <a:xfrm>
            <a:off x="5751654" y="6137910"/>
            <a:ext cx="303389" cy="68061"/>
          </a:xfrm>
          <a:custGeom>
            <a:avLst/>
            <a:gdLst/>
            <a:ahLst/>
            <a:cxnLst/>
            <a:rect l="0" t="0" r="0" b="0"/>
            <a:pathLst>
              <a:path w="303389" h="68061">
                <a:moveTo>
                  <a:pt x="20496" y="34290"/>
                </a:moveTo>
                <a:lnTo>
                  <a:pt x="1183" y="53602"/>
                </a:lnTo>
                <a:lnTo>
                  <a:pt x="0" y="56690"/>
                </a:lnTo>
                <a:lnTo>
                  <a:pt x="165" y="59700"/>
                </a:lnTo>
                <a:lnTo>
                  <a:pt x="2721" y="66826"/>
                </a:lnTo>
                <a:lnTo>
                  <a:pt x="3884" y="67411"/>
                </a:lnTo>
                <a:lnTo>
                  <a:pt x="7715" y="68060"/>
                </a:lnTo>
                <a:lnTo>
                  <a:pt x="13880" y="67281"/>
                </a:lnTo>
                <a:lnTo>
                  <a:pt x="22753" y="65809"/>
                </a:lnTo>
                <a:lnTo>
                  <a:pt x="33430" y="63875"/>
                </a:lnTo>
                <a:lnTo>
                  <a:pt x="44359" y="61633"/>
                </a:lnTo>
                <a:lnTo>
                  <a:pt x="66662" y="56602"/>
                </a:lnTo>
                <a:lnTo>
                  <a:pt x="76038" y="53927"/>
                </a:lnTo>
                <a:lnTo>
                  <a:pt x="84194" y="51191"/>
                </a:lnTo>
                <a:lnTo>
                  <a:pt x="91536" y="48415"/>
                </a:lnTo>
                <a:lnTo>
                  <a:pt x="107314" y="42790"/>
                </a:lnTo>
                <a:lnTo>
                  <a:pt x="115522" y="39957"/>
                </a:lnTo>
                <a:lnTo>
                  <a:pt x="125757" y="38068"/>
                </a:lnTo>
                <a:lnTo>
                  <a:pt x="137342" y="36808"/>
                </a:lnTo>
                <a:lnTo>
                  <a:pt x="149829" y="35969"/>
                </a:lnTo>
                <a:lnTo>
                  <a:pt x="164820" y="33504"/>
                </a:lnTo>
                <a:lnTo>
                  <a:pt x="181482" y="29956"/>
                </a:lnTo>
                <a:lnTo>
                  <a:pt x="199257" y="25686"/>
                </a:lnTo>
                <a:lnTo>
                  <a:pt x="216823" y="20934"/>
                </a:lnTo>
                <a:lnTo>
                  <a:pt x="234248" y="15861"/>
                </a:lnTo>
                <a:lnTo>
                  <a:pt x="30338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86"/>
          <p:cNvSpPr/>
          <p:nvPr/>
        </p:nvSpPr>
        <p:spPr>
          <a:xfrm>
            <a:off x="6080759" y="5813823"/>
            <a:ext cx="332840" cy="469296"/>
          </a:xfrm>
          <a:custGeom>
            <a:avLst/>
            <a:gdLst/>
            <a:ahLst/>
            <a:cxnLst/>
            <a:rect l="0" t="0" r="0" b="0"/>
            <a:pathLst>
              <a:path w="332840" h="469296">
                <a:moveTo>
                  <a:pt x="102870" y="41194"/>
                </a:moveTo>
                <a:lnTo>
                  <a:pt x="111973" y="32093"/>
                </a:lnTo>
                <a:lnTo>
                  <a:pt x="115606" y="29411"/>
                </a:lnTo>
                <a:lnTo>
                  <a:pt x="122183" y="26432"/>
                </a:lnTo>
                <a:lnTo>
                  <a:pt x="130822" y="22568"/>
                </a:lnTo>
                <a:lnTo>
                  <a:pt x="140058" y="17676"/>
                </a:lnTo>
                <a:lnTo>
                  <a:pt x="147339" y="12327"/>
                </a:lnTo>
                <a:lnTo>
                  <a:pt x="152518" y="9567"/>
                </a:lnTo>
                <a:lnTo>
                  <a:pt x="158829" y="6774"/>
                </a:lnTo>
                <a:lnTo>
                  <a:pt x="165894" y="3960"/>
                </a:lnTo>
                <a:lnTo>
                  <a:pt x="176283" y="833"/>
                </a:lnTo>
                <a:lnTo>
                  <a:pt x="180387" y="0"/>
                </a:lnTo>
                <a:lnTo>
                  <a:pt x="185981" y="396"/>
                </a:lnTo>
                <a:lnTo>
                  <a:pt x="192567" y="1613"/>
                </a:lnTo>
                <a:lnTo>
                  <a:pt x="199816" y="3376"/>
                </a:lnTo>
                <a:lnTo>
                  <a:pt x="206553" y="5505"/>
                </a:lnTo>
                <a:lnTo>
                  <a:pt x="212950" y="7876"/>
                </a:lnTo>
                <a:lnTo>
                  <a:pt x="219120" y="10410"/>
                </a:lnTo>
                <a:lnTo>
                  <a:pt x="223232" y="14004"/>
                </a:lnTo>
                <a:lnTo>
                  <a:pt x="225974" y="18305"/>
                </a:lnTo>
                <a:lnTo>
                  <a:pt x="227802" y="23077"/>
                </a:lnTo>
                <a:lnTo>
                  <a:pt x="229833" y="36000"/>
                </a:lnTo>
                <a:lnTo>
                  <a:pt x="230736" y="50315"/>
                </a:lnTo>
                <a:lnTo>
                  <a:pt x="231137" y="63028"/>
                </a:lnTo>
                <a:lnTo>
                  <a:pt x="228776" y="75028"/>
                </a:lnTo>
                <a:lnTo>
                  <a:pt x="223598" y="88617"/>
                </a:lnTo>
                <a:lnTo>
                  <a:pt x="219551" y="97574"/>
                </a:lnTo>
                <a:lnTo>
                  <a:pt x="203918" y="130224"/>
                </a:lnTo>
                <a:lnTo>
                  <a:pt x="199763" y="137695"/>
                </a:lnTo>
                <a:lnTo>
                  <a:pt x="195088" y="145533"/>
                </a:lnTo>
                <a:lnTo>
                  <a:pt x="190066" y="153616"/>
                </a:lnTo>
                <a:lnTo>
                  <a:pt x="184813" y="160910"/>
                </a:lnTo>
                <a:lnTo>
                  <a:pt x="179407" y="167677"/>
                </a:lnTo>
                <a:lnTo>
                  <a:pt x="170224" y="179323"/>
                </a:lnTo>
                <a:lnTo>
                  <a:pt x="163150" y="192188"/>
                </a:lnTo>
                <a:lnTo>
                  <a:pt x="154744" y="202283"/>
                </a:lnTo>
                <a:lnTo>
                  <a:pt x="147198" y="210579"/>
                </a:lnTo>
                <a:lnTo>
                  <a:pt x="143852" y="214125"/>
                </a:lnTo>
                <a:lnTo>
                  <a:pt x="140669" y="216489"/>
                </a:lnTo>
                <a:lnTo>
                  <a:pt x="134593" y="219115"/>
                </a:lnTo>
                <a:lnTo>
                  <a:pt x="133543" y="218863"/>
                </a:lnTo>
                <a:lnTo>
                  <a:pt x="133797" y="217743"/>
                </a:lnTo>
                <a:lnTo>
                  <a:pt x="138704" y="211615"/>
                </a:lnTo>
                <a:lnTo>
                  <a:pt x="148896" y="201011"/>
                </a:lnTo>
                <a:lnTo>
                  <a:pt x="153556" y="197269"/>
                </a:lnTo>
                <a:lnTo>
                  <a:pt x="159521" y="192869"/>
                </a:lnTo>
                <a:lnTo>
                  <a:pt x="166355" y="188031"/>
                </a:lnTo>
                <a:lnTo>
                  <a:pt x="173768" y="183853"/>
                </a:lnTo>
                <a:lnTo>
                  <a:pt x="181569" y="180115"/>
                </a:lnTo>
                <a:lnTo>
                  <a:pt x="189626" y="176671"/>
                </a:lnTo>
                <a:lnTo>
                  <a:pt x="208739" y="167764"/>
                </a:lnTo>
                <a:lnTo>
                  <a:pt x="219169" y="162721"/>
                </a:lnTo>
                <a:lnTo>
                  <a:pt x="228028" y="159360"/>
                </a:lnTo>
                <a:lnTo>
                  <a:pt x="235839" y="157119"/>
                </a:lnTo>
                <a:lnTo>
                  <a:pt x="242951" y="155625"/>
                </a:lnTo>
                <a:lnTo>
                  <a:pt x="249598" y="154628"/>
                </a:lnTo>
                <a:lnTo>
                  <a:pt x="255934" y="153965"/>
                </a:lnTo>
                <a:lnTo>
                  <a:pt x="262063" y="153522"/>
                </a:lnTo>
                <a:lnTo>
                  <a:pt x="268054" y="154180"/>
                </a:lnTo>
                <a:lnTo>
                  <a:pt x="273953" y="155570"/>
                </a:lnTo>
                <a:lnTo>
                  <a:pt x="279790" y="157450"/>
                </a:lnTo>
                <a:lnTo>
                  <a:pt x="285587" y="159656"/>
                </a:lnTo>
                <a:lnTo>
                  <a:pt x="291357" y="162079"/>
                </a:lnTo>
                <a:lnTo>
                  <a:pt x="297108" y="164646"/>
                </a:lnTo>
                <a:lnTo>
                  <a:pt x="308578" y="170039"/>
                </a:lnTo>
                <a:lnTo>
                  <a:pt x="314304" y="172811"/>
                </a:lnTo>
                <a:lnTo>
                  <a:pt x="318121" y="175611"/>
                </a:lnTo>
                <a:lnTo>
                  <a:pt x="320666" y="178431"/>
                </a:lnTo>
                <a:lnTo>
                  <a:pt x="324446" y="186008"/>
                </a:lnTo>
                <a:lnTo>
                  <a:pt x="329301" y="198901"/>
                </a:lnTo>
                <a:lnTo>
                  <a:pt x="330977" y="208244"/>
                </a:lnTo>
                <a:lnTo>
                  <a:pt x="332094" y="219236"/>
                </a:lnTo>
                <a:lnTo>
                  <a:pt x="332839" y="231327"/>
                </a:lnTo>
                <a:lnTo>
                  <a:pt x="332383" y="242244"/>
                </a:lnTo>
                <a:lnTo>
                  <a:pt x="331126" y="252380"/>
                </a:lnTo>
                <a:lnTo>
                  <a:pt x="329336" y="261994"/>
                </a:lnTo>
                <a:lnTo>
                  <a:pt x="327190" y="271262"/>
                </a:lnTo>
                <a:lnTo>
                  <a:pt x="324807" y="280298"/>
                </a:lnTo>
                <a:lnTo>
                  <a:pt x="322266" y="289179"/>
                </a:lnTo>
                <a:lnTo>
                  <a:pt x="318666" y="297957"/>
                </a:lnTo>
                <a:lnTo>
                  <a:pt x="314362" y="306667"/>
                </a:lnTo>
                <a:lnTo>
                  <a:pt x="309587" y="315331"/>
                </a:lnTo>
                <a:lnTo>
                  <a:pt x="305452" y="323965"/>
                </a:lnTo>
                <a:lnTo>
                  <a:pt x="301742" y="332578"/>
                </a:lnTo>
                <a:lnTo>
                  <a:pt x="298317" y="341177"/>
                </a:lnTo>
                <a:lnTo>
                  <a:pt x="294128" y="349768"/>
                </a:lnTo>
                <a:lnTo>
                  <a:pt x="289431" y="358352"/>
                </a:lnTo>
                <a:lnTo>
                  <a:pt x="284393" y="366933"/>
                </a:lnTo>
                <a:lnTo>
                  <a:pt x="276274" y="377416"/>
                </a:lnTo>
                <a:lnTo>
                  <a:pt x="266098" y="389167"/>
                </a:lnTo>
                <a:lnTo>
                  <a:pt x="254551" y="401763"/>
                </a:lnTo>
                <a:lnTo>
                  <a:pt x="243996" y="412066"/>
                </a:lnTo>
                <a:lnTo>
                  <a:pt x="234102" y="420840"/>
                </a:lnTo>
                <a:lnTo>
                  <a:pt x="224648" y="428594"/>
                </a:lnTo>
                <a:lnTo>
                  <a:pt x="216441" y="434716"/>
                </a:lnTo>
                <a:lnTo>
                  <a:pt x="209064" y="439749"/>
                </a:lnTo>
                <a:lnTo>
                  <a:pt x="202241" y="444058"/>
                </a:lnTo>
                <a:lnTo>
                  <a:pt x="195788" y="447882"/>
                </a:lnTo>
                <a:lnTo>
                  <a:pt x="189580" y="451385"/>
                </a:lnTo>
                <a:lnTo>
                  <a:pt x="183537" y="454672"/>
                </a:lnTo>
                <a:lnTo>
                  <a:pt x="174746" y="457816"/>
                </a:lnTo>
                <a:lnTo>
                  <a:pt x="164122" y="460865"/>
                </a:lnTo>
                <a:lnTo>
                  <a:pt x="152277" y="463849"/>
                </a:lnTo>
                <a:lnTo>
                  <a:pt x="142476" y="465839"/>
                </a:lnTo>
                <a:lnTo>
                  <a:pt x="134037" y="467166"/>
                </a:lnTo>
                <a:lnTo>
                  <a:pt x="126505" y="468050"/>
                </a:lnTo>
                <a:lnTo>
                  <a:pt x="117675" y="468640"/>
                </a:lnTo>
                <a:lnTo>
                  <a:pt x="107978" y="469033"/>
                </a:lnTo>
                <a:lnTo>
                  <a:pt x="97703" y="469295"/>
                </a:lnTo>
                <a:lnTo>
                  <a:pt x="87043" y="468517"/>
                </a:lnTo>
                <a:lnTo>
                  <a:pt x="76126" y="467047"/>
                </a:lnTo>
                <a:lnTo>
                  <a:pt x="65038" y="465113"/>
                </a:lnTo>
                <a:lnTo>
                  <a:pt x="55742" y="463825"/>
                </a:lnTo>
                <a:lnTo>
                  <a:pt x="47639" y="462965"/>
                </a:lnTo>
                <a:lnTo>
                  <a:pt x="40332" y="462393"/>
                </a:lnTo>
                <a:lnTo>
                  <a:pt x="33556" y="462010"/>
                </a:lnTo>
                <a:lnTo>
                  <a:pt x="20947" y="461586"/>
                </a:lnTo>
                <a:lnTo>
                  <a:pt x="15870" y="460520"/>
                </a:lnTo>
                <a:lnTo>
                  <a:pt x="11532" y="458858"/>
                </a:lnTo>
                <a:lnTo>
                  <a:pt x="0" y="45267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87"/>
          <p:cNvSpPr/>
          <p:nvPr/>
        </p:nvSpPr>
        <p:spPr>
          <a:xfrm>
            <a:off x="6415087" y="5692140"/>
            <a:ext cx="342901" cy="582931"/>
          </a:xfrm>
          <a:custGeom>
            <a:avLst/>
            <a:gdLst/>
            <a:ahLst/>
            <a:cxnLst/>
            <a:rect l="0" t="0" r="0" b="0"/>
            <a:pathLst>
              <a:path w="342901" h="582931">
                <a:moveTo>
                  <a:pt x="342900" y="0"/>
                </a:moveTo>
                <a:lnTo>
                  <a:pt x="301943" y="13652"/>
                </a:lnTo>
                <a:lnTo>
                  <a:pt x="272732" y="19579"/>
                </a:lnTo>
                <a:lnTo>
                  <a:pt x="236114" y="25435"/>
                </a:lnTo>
                <a:lnTo>
                  <a:pt x="194557" y="31244"/>
                </a:lnTo>
                <a:lnTo>
                  <a:pt x="157327" y="34164"/>
                </a:lnTo>
                <a:lnTo>
                  <a:pt x="122982" y="35159"/>
                </a:lnTo>
                <a:lnTo>
                  <a:pt x="90560" y="34869"/>
                </a:lnTo>
                <a:lnTo>
                  <a:pt x="67994" y="36581"/>
                </a:lnTo>
                <a:lnTo>
                  <a:pt x="51997" y="39627"/>
                </a:lnTo>
                <a:lnTo>
                  <a:pt x="40380" y="43563"/>
                </a:lnTo>
                <a:lnTo>
                  <a:pt x="35492" y="57617"/>
                </a:lnTo>
                <a:lnTo>
                  <a:pt x="35092" y="78416"/>
                </a:lnTo>
                <a:lnTo>
                  <a:pt x="37681" y="103713"/>
                </a:lnTo>
                <a:lnTo>
                  <a:pt x="43219" y="132959"/>
                </a:lnTo>
                <a:lnTo>
                  <a:pt x="50720" y="164839"/>
                </a:lnTo>
                <a:lnTo>
                  <a:pt x="59531" y="198475"/>
                </a:lnTo>
                <a:lnTo>
                  <a:pt x="68263" y="221852"/>
                </a:lnTo>
                <a:lnTo>
                  <a:pt x="76941" y="238389"/>
                </a:lnTo>
                <a:lnTo>
                  <a:pt x="85584" y="250366"/>
                </a:lnTo>
                <a:lnTo>
                  <a:pt x="100871" y="251683"/>
                </a:lnTo>
                <a:lnTo>
                  <a:pt x="120587" y="245894"/>
                </a:lnTo>
                <a:lnTo>
                  <a:pt x="143256" y="235366"/>
                </a:lnTo>
                <a:lnTo>
                  <a:pt x="171704" y="230253"/>
                </a:lnTo>
                <a:lnTo>
                  <a:pt x="204005" y="228749"/>
                </a:lnTo>
                <a:lnTo>
                  <a:pt x="238873" y="229652"/>
                </a:lnTo>
                <a:lnTo>
                  <a:pt x="264024" y="248351"/>
                </a:lnTo>
                <a:lnTo>
                  <a:pt x="282696" y="278915"/>
                </a:lnTo>
                <a:lnTo>
                  <a:pt x="297049" y="317388"/>
                </a:lnTo>
                <a:lnTo>
                  <a:pt x="291378" y="361135"/>
                </a:lnTo>
                <a:lnTo>
                  <a:pt x="272357" y="408396"/>
                </a:lnTo>
                <a:lnTo>
                  <a:pt x="244436" y="458002"/>
                </a:lnTo>
                <a:lnTo>
                  <a:pt x="208677" y="493929"/>
                </a:lnTo>
                <a:lnTo>
                  <a:pt x="167694" y="520739"/>
                </a:lnTo>
                <a:lnTo>
                  <a:pt x="0" y="5829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 t="1722" b="69860"/>
          <a:stretch>
            <a:fillRect/>
          </a:stretch>
        </p:blipFill>
        <p:spPr bwMode="auto">
          <a:xfrm>
            <a:off x="2" y="0"/>
            <a:ext cx="8591551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 t="83832"/>
          <a:stretch>
            <a:fillRect/>
          </a:stretch>
        </p:blipFill>
        <p:spPr bwMode="auto">
          <a:xfrm>
            <a:off x="228601" y="2362200"/>
            <a:ext cx="753427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54"/>
          <p:cNvSpPr/>
          <p:nvPr/>
        </p:nvSpPr>
        <p:spPr>
          <a:xfrm>
            <a:off x="200234" y="1389215"/>
            <a:ext cx="290592" cy="380742"/>
          </a:xfrm>
          <a:custGeom>
            <a:avLst/>
            <a:gdLst/>
            <a:ahLst/>
            <a:cxnLst/>
            <a:rect l="0" t="0" r="0" b="0"/>
            <a:pathLst>
              <a:path w="290592" h="380742">
                <a:moveTo>
                  <a:pt x="16935" y="76682"/>
                </a:moveTo>
                <a:lnTo>
                  <a:pt x="7834" y="76682"/>
                </a:lnTo>
                <a:lnTo>
                  <a:pt x="5153" y="75729"/>
                </a:lnTo>
                <a:lnTo>
                  <a:pt x="3365" y="74142"/>
                </a:lnTo>
                <a:lnTo>
                  <a:pt x="2174" y="72131"/>
                </a:lnTo>
                <a:lnTo>
                  <a:pt x="850" y="67357"/>
                </a:lnTo>
                <a:lnTo>
                  <a:pt x="0" y="56531"/>
                </a:lnTo>
                <a:lnTo>
                  <a:pt x="882" y="53723"/>
                </a:lnTo>
                <a:lnTo>
                  <a:pt x="4403" y="48063"/>
                </a:lnTo>
                <a:lnTo>
                  <a:pt x="11683" y="42373"/>
                </a:lnTo>
                <a:lnTo>
                  <a:pt x="16291" y="39522"/>
                </a:lnTo>
                <a:lnTo>
                  <a:pt x="21268" y="36668"/>
                </a:lnTo>
                <a:lnTo>
                  <a:pt x="31879" y="30958"/>
                </a:lnTo>
                <a:lnTo>
                  <a:pt x="38328" y="28102"/>
                </a:lnTo>
                <a:lnTo>
                  <a:pt x="45484" y="25245"/>
                </a:lnTo>
                <a:lnTo>
                  <a:pt x="53113" y="22388"/>
                </a:lnTo>
                <a:lnTo>
                  <a:pt x="61056" y="20484"/>
                </a:lnTo>
                <a:lnTo>
                  <a:pt x="69209" y="19214"/>
                </a:lnTo>
                <a:lnTo>
                  <a:pt x="77502" y="18368"/>
                </a:lnTo>
                <a:lnTo>
                  <a:pt x="86841" y="16851"/>
                </a:lnTo>
                <a:lnTo>
                  <a:pt x="96876" y="14887"/>
                </a:lnTo>
                <a:lnTo>
                  <a:pt x="107377" y="12625"/>
                </a:lnTo>
                <a:lnTo>
                  <a:pt x="117235" y="10165"/>
                </a:lnTo>
                <a:lnTo>
                  <a:pt x="126664" y="7572"/>
                </a:lnTo>
                <a:lnTo>
                  <a:pt x="135808" y="4891"/>
                </a:lnTo>
                <a:lnTo>
                  <a:pt x="143809" y="3104"/>
                </a:lnTo>
                <a:lnTo>
                  <a:pt x="151048" y="1913"/>
                </a:lnTo>
                <a:lnTo>
                  <a:pt x="157779" y="1118"/>
                </a:lnTo>
                <a:lnTo>
                  <a:pt x="165123" y="589"/>
                </a:lnTo>
                <a:lnTo>
                  <a:pt x="172877" y="236"/>
                </a:lnTo>
                <a:lnTo>
                  <a:pt x="180904" y="0"/>
                </a:lnTo>
                <a:lnTo>
                  <a:pt x="190065" y="796"/>
                </a:lnTo>
                <a:lnTo>
                  <a:pt x="199983" y="2279"/>
                </a:lnTo>
                <a:lnTo>
                  <a:pt x="210405" y="4220"/>
                </a:lnTo>
                <a:lnTo>
                  <a:pt x="218305" y="6466"/>
                </a:lnTo>
                <a:lnTo>
                  <a:pt x="224524" y="8917"/>
                </a:lnTo>
                <a:lnTo>
                  <a:pt x="245901" y="19693"/>
                </a:lnTo>
                <a:lnTo>
                  <a:pt x="249589" y="22497"/>
                </a:lnTo>
                <a:lnTo>
                  <a:pt x="252048" y="25319"/>
                </a:lnTo>
                <a:lnTo>
                  <a:pt x="253687" y="28152"/>
                </a:lnTo>
                <a:lnTo>
                  <a:pt x="255508" y="33841"/>
                </a:lnTo>
                <a:lnTo>
                  <a:pt x="256534" y="44938"/>
                </a:lnTo>
                <a:lnTo>
                  <a:pt x="256774" y="54954"/>
                </a:lnTo>
                <a:lnTo>
                  <a:pt x="256880" y="65755"/>
                </a:lnTo>
                <a:lnTo>
                  <a:pt x="255004" y="71302"/>
                </a:lnTo>
                <a:lnTo>
                  <a:pt x="247838" y="82546"/>
                </a:lnTo>
                <a:lnTo>
                  <a:pt x="242308" y="88211"/>
                </a:lnTo>
                <a:lnTo>
                  <a:pt x="235764" y="93893"/>
                </a:lnTo>
                <a:lnTo>
                  <a:pt x="228544" y="99586"/>
                </a:lnTo>
                <a:lnTo>
                  <a:pt x="221825" y="105287"/>
                </a:lnTo>
                <a:lnTo>
                  <a:pt x="215441" y="110992"/>
                </a:lnTo>
                <a:lnTo>
                  <a:pt x="209280" y="116700"/>
                </a:lnTo>
                <a:lnTo>
                  <a:pt x="202315" y="122411"/>
                </a:lnTo>
                <a:lnTo>
                  <a:pt x="194814" y="128123"/>
                </a:lnTo>
                <a:lnTo>
                  <a:pt x="178860" y="139550"/>
                </a:lnTo>
                <a:lnTo>
                  <a:pt x="162244" y="150978"/>
                </a:lnTo>
                <a:lnTo>
                  <a:pt x="154766" y="156693"/>
                </a:lnTo>
                <a:lnTo>
                  <a:pt x="147875" y="162408"/>
                </a:lnTo>
                <a:lnTo>
                  <a:pt x="141376" y="168122"/>
                </a:lnTo>
                <a:lnTo>
                  <a:pt x="134186" y="172885"/>
                </a:lnTo>
                <a:lnTo>
                  <a:pt x="126535" y="177012"/>
                </a:lnTo>
                <a:lnTo>
                  <a:pt x="109461" y="185091"/>
                </a:lnTo>
                <a:lnTo>
                  <a:pt x="89173" y="195031"/>
                </a:lnTo>
                <a:lnTo>
                  <a:pt x="81286" y="199396"/>
                </a:lnTo>
                <a:lnTo>
                  <a:pt x="75076" y="203259"/>
                </a:lnTo>
                <a:lnTo>
                  <a:pt x="67541" y="208186"/>
                </a:lnTo>
                <a:lnTo>
                  <a:pt x="66865" y="208166"/>
                </a:lnTo>
                <a:lnTo>
                  <a:pt x="67367" y="207201"/>
                </a:lnTo>
                <a:lnTo>
                  <a:pt x="69606" y="206557"/>
                </a:lnTo>
                <a:lnTo>
                  <a:pt x="77175" y="205842"/>
                </a:lnTo>
                <a:lnTo>
                  <a:pt x="80907" y="204699"/>
                </a:lnTo>
                <a:lnTo>
                  <a:pt x="87595" y="200888"/>
                </a:lnTo>
                <a:lnTo>
                  <a:pt x="92617" y="199491"/>
                </a:lnTo>
                <a:lnTo>
                  <a:pt x="98822" y="198560"/>
                </a:lnTo>
                <a:lnTo>
                  <a:pt x="105817" y="197939"/>
                </a:lnTo>
                <a:lnTo>
                  <a:pt x="116194" y="195620"/>
                </a:lnTo>
                <a:lnTo>
                  <a:pt x="128828" y="192169"/>
                </a:lnTo>
                <a:lnTo>
                  <a:pt x="142966" y="187963"/>
                </a:lnTo>
                <a:lnTo>
                  <a:pt x="155248" y="185160"/>
                </a:lnTo>
                <a:lnTo>
                  <a:pt x="166294" y="183290"/>
                </a:lnTo>
                <a:lnTo>
                  <a:pt x="176515" y="182044"/>
                </a:lnTo>
                <a:lnTo>
                  <a:pt x="186187" y="181214"/>
                </a:lnTo>
                <a:lnTo>
                  <a:pt x="195492" y="180660"/>
                </a:lnTo>
                <a:lnTo>
                  <a:pt x="213451" y="180044"/>
                </a:lnTo>
                <a:lnTo>
                  <a:pt x="230958" y="179771"/>
                </a:lnTo>
                <a:lnTo>
                  <a:pt x="238675" y="180650"/>
                </a:lnTo>
                <a:lnTo>
                  <a:pt x="245724" y="182189"/>
                </a:lnTo>
                <a:lnTo>
                  <a:pt x="252329" y="184168"/>
                </a:lnTo>
                <a:lnTo>
                  <a:pt x="258637" y="186439"/>
                </a:lnTo>
                <a:lnTo>
                  <a:pt x="264747" y="188906"/>
                </a:lnTo>
                <a:lnTo>
                  <a:pt x="270726" y="191503"/>
                </a:lnTo>
                <a:lnTo>
                  <a:pt x="275664" y="194187"/>
                </a:lnTo>
                <a:lnTo>
                  <a:pt x="283691" y="199709"/>
                </a:lnTo>
                <a:lnTo>
                  <a:pt x="286212" y="202515"/>
                </a:lnTo>
                <a:lnTo>
                  <a:pt x="287893" y="205338"/>
                </a:lnTo>
                <a:lnTo>
                  <a:pt x="289014" y="208173"/>
                </a:lnTo>
                <a:lnTo>
                  <a:pt x="290259" y="216402"/>
                </a:lnTo>
                <a:lnTo>
                  <a:pt x="290591" y="221264"/>
                </a:lnTo>
                <a:lnTo>
                  <a:pt x="289860" y="225457"/>
                </a:lnTo>
                <a:lnTo>
                  <a:pt x="286508" y="232657"/>
                </a:lnTo>
                <a:lnTo>
                  <a:pt x="282375" y="236863"/>
                </a:lnTo>
                <a:lnTo>
                  <a:pt x="276763" y="241572"/>
                </a:lnTo>
                <a:lnTo>
                  <a:pt x="270164" y="246616"/>
                </a:lnTo>
                <a:lnTo>
                  <a:pt x="262907" y="252836"/>
                </a:lnTo>
                <a:lnTo>
                  <a:pt x="255211" y="259841"/>
                </a:lnTo>
                <a:lnTo>
                  <a:pt x="247224" y="267368"/>
                </a:lnTo>
                <a:lnTo>
                  <a:pt x="238088" y="274291"/>
                </a:lnTo>
                <a:lnTo>
                  <a:pt x="228188" y="280811"/>
                </a:lnTo>
                <a:lnTo>
                  <a:pt x="180373" y="309515"/>
                </a:lnTo>
                <a:lnTo>
                  <a:pt x="163994" y="318581"/>
                </a:lnTo>
                <a:lnTo>
                  <a:pt x="125475" y="338815"/>
                </a:lnTo>
                <a:lnTo>
                  <a:pt x="104535" y="348593"/>
                </a:lnTo>
                <a:lnTo>
                  <a:pt x="82955" y="357968"/>
                </a:lnTo>
                <a:lnTo>
                  <a:pt x="60949" y="367076"/>
                </a:lnTo>
                <a:lnTo>
                  <a:pt x="45325" y="373148"/>
                </a:lnTo>
                <a:lnTo>
                  <a:pt x="33957" y="377196"/>
                </a:lnTo>
                <a:lnTo>
                  <a:pt x="25425" y="379895"/>
                </a:lnTo>
                <a:lnTo>
                  <a:pt x="19738" y="380741"/>
                </a:lnTo>
                <a:lnTo>
                  <a:pt x="15946" y="380353"/>
                </a:lnTo>
                <a:lnTo>
                  <a:pt x="16935" y="35957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5"/>
          <p:cNvSpPr/>
          <p:nvPr/>
        </p:nvSpPr>
        <p:spPr>
          <a:xfrm>
            <a:off x="551497" y="1491615"/>
            <a:ext cx="145733" cy="248603"/>
          </a:xfrm>
          <a:custGeom>
            <a:avLst/>
            <a:gdLst/>
            <a:ahLst/>
            <a:cxnLst/>
            <a:rect l="0" t="0" r="0" b="0"/>
            <a:pathLst>
              <a:path w="145733" h="248603">
                <a:moveTo>
                  <a:pt x="0" y="0"/>
                </a:moveTo>
                <a:lnTo>
                  <a:pt x="9102" y="9101"/>
                </a:lnTo>
                <a:lnTo>
                  <a:pt x="11783" y="13687"/>
                </a:lnTo>
                <a:lnTo>
                  <a:pt x="13570" y="18650"/>
                </a:lnTo>
                <a:lnTo>
                  <a:pt x="14762" y="23863"/>
                </a:lnTo>
                <a:lnTo>
                  <a:pt x="17461" y="30196"/>
                </a:lnTo>
                <a:lnTo>
                  <a:pt x="21166" y="37276"/>
                </a:lnTo>
                <a:lnTo>
                  <a:pt x="25540" y="44853"/>
                </a:lnTo>
                <a:lnTo>
                  <a:pt x="32941" y="58352"/>
                </a:lnTo>
                <a:lnTo>
                  <a:pt x="40358" y="72606"/>
                </a:lnTo>
                <a:lnTo>
                  <a:pt x="50004" y="91642"/>
                </a:lnTo>
                <a:lnTo>
                  <a:pt x="56196" y="103004"/>
                </a:lnTo>
                <a:lnTo>
                  <a:pt x="81585" y="147840"/>
                </a:lnTo>
                <a:lnTo>
                  <a:pt x="85823" y="155710"/>
                </a:lnTo>
                <a:lnTo>
                  <a:pt x="91505" y="163814"/>
                </a:lnTo>
                <a:lnTo>
                  <a:pt x="98151" y="172074"/>
                </a:lnTo>
                <a:lnTo>
                  <a:pt x="105439" y="180438"/>
                </a:lnTo>
                <a:lnTo>
                  <a:pt x="111250" y="188872"/>
                </a:lnTo>
                <a:lnTo>
                  <a:pt x="116077" y="197352"/>
                </a:lnTo>
                <a:lnTo>
                  <a:pt x="120247" y="205863"/>
                </a:lnTo>
                <a:lnTo>
                  <a:pt x="124932" y="213442"/>
                </a:lnTo>
                <a:lnTo>
                  <a:pt x="129960" y="220399"/>
                </a:lnTo>
                <a:lnTo>
                  <a:pt x="142617" y="236152"/>
                </a:lnTo>
                <a:lnTo>
                  <a:pt x="143655" y="238397"/>
                </a:lnTo>
                <a:lnTo>
                  <a:pt x="145117" y="245155"/>
                </a:lnTo>
                <a:lnTo>
                  <a:pt x="145732" y="2486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6"/>
          <p:cNvSpPr/>
          <p:nvPr/>
        </p:nvSpPr>
        <p:spPr>
          <a:xfrm>
            <a:off x="457248" y="1534477"/>
            <a:ext cx="257127" cy="242211"/>
          </a:xfrm>
          <a:custGeom>
            <a:avLst/>
            <a:gdLst/>
            <a:ahLst/>
            <a:cxnLst/>
            <a:rect l="0" t="0" r="0" b="0"/>
            <a:pathLst>
              <a:path w="257127" h="242211">
                <a:moveTo>
                  <a:pt x="257126" y="0"/>
                </a:moveTo>
                <a:lnTo>
                  <a:pt x="243474" y="9102"/>
                </a:lnTo>
                <a:lnTo>
                  <a:pt x="238500" y="13688"/>
                </a:lnTo>
                <a:lnTo>
                  <a:pt x="234231" y="18650"/>
                </a:lnTo>
                <a:lnTo>
                  <a:pt x="230433" y="23864"/>
                </a:lnTo>
                <a:lnTo>
                  <a:pt x="226948" y="28292"/>
                </a:lnTo>
                <a:lnTo>
                  <a:pt x="220536" y="35752"/>
                </a:lnTo>
                <a:lnTo>
                  <a:pt x="215588" y="40027"/>
                </a:lnTo>
                <a:lnTo>
                  <a:pt x="209432" y="44782"/>
                </a:lnTo>
                <a:lnTo>
                  <a:pt x="202470" y="49857"/>
                </a:lnTo>
                <a:lnTo>
                  <a:pt x="195924" y="56098"/>
                </a:lnTo>
                <a:lnTo>
                  <a:pt x="189655" y="63116"/>
                </a:lnTo>
                <a:lnTo>
                  <a:pt x="183570" y="70653"/>
                </a:lnTo>
                <a:lnTo>
                  <a:pt x="168084" y="84249"/>
                </a:lnTo>
                <a:lnTo>
                  <a:pt x="146330" y="101886"/>
                </a:lnTo>
                <a:lnTo>
                  <a:pt x="101203" y="137675"/>
                </a:lnTo>
                <a:lnTo>
                  <a:pt x="86503" y="149886"/>
                </a:lnTo>
                <a:lnTo>
                  <a:pt x="74797" y="159931"/>
                </a:lnTo>
                <a:lnTo>
                  <a:pt x="65089" y="168534"/>
                </a:lnTo>
                <a:lnTo>
                  <a:pt x="49221" y="183171"/>
                </a:lnTo>
                <a:lnTo>
                  <a:pt x="42323" y="188789"/>
                </a:lnTo>
                <a:lnTo>
                  <a:pt x="35819" y="193487"/>
                </a:lnTo>
                <a:lnTo>
                  <a:pt x="29578" y="197571"/>
                </a:lnTo>
                <a:lnTo>
                  <a:pt x="24465" y="202199"/>
                </a:lnTo>
                <a:lnTo>
                  <a:pt x="20104" y="207189"/>
                </a:lnTo>
                <a:lnTo>
                  <a:pt x="16244" y="212421"/>
                </a:lnTo>
                <a:lnTo>
                  <a:pt x="12718" y="216862"/>
                </a:lnTo>
                <a:lnTo>
                  <a:pt x="6260" y="224335"/>
                </a:lnTo>
                <a:lnTo>
                  <a:pt x="1821" y="229347"/>
                </a:lnTo>
                <a:lnTo>
                  <a:pt x="782" y="235600"/>
                </a:lnTo>
                <a:lnTo>
                  <a:pt x="321" y="241871"/>
                </a:lnTo>
                <a:lnTo>
                  <a:pt x="198" y="242210"/>
                </a:lnTo>
                <a:lnTo>
                  <a:pt x="0" y="240461"/>
                </a:lnTo>
                <a:lnTo>
                  <a:pt x="2513" y="237681"/>
                </a:lnTo>
                <a:lnTo>
                  <a:pt x="8524" y="2314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7"/>
          <p:cNvSpPr/>
          <p:nvPr/>
        </p:nvSpPr>
        <p:spPr>
          <a:xfrm>
            <a:off x="748664" y="1628775"/>
            <a:ext cx="137161" cy="8527"/>
          </a:xfrm>
          <a:custGeom>
            <a:avLst/>
            <a:gdLst/>
            <a:ahLst/>
            <a:cxnLst/>
            <a:rect l="0" t="0" r="0" b="0"/>
            <a:pathLst>
              <a:path w="137161" h="8527">
                <a:moveTo>
                  <a:pt x="0" y="0"/>
                </a:moveTo>
                <a:lnTo>
                  <a:pt x="18204" y="0"/>
                </a:lnTo>
                <a:lnTo>
                  <a:pt x="25471" y="952"/>
                </a:lnTo>
                <a:lnTo>
                  <a:pt x="32221" y="2539"/>
                </a:lnTo>
                <a:lnTo>
                  <a:pt x="38626" y="4550"/>
                </a:lnTo>
                <a:lnTo>
                  <a:pt x="47658" y="5891"/>
                </a:lnTo>
                <a:lnTo>
                  <a:pt x="58442" y="6785"/>
                </a:lnTo>
                <a:lnTo>
                  <a:pt x="86214" y="8042"/>
                </a:lnTo>
                <a:lnTo>
                  <a:pt x="97373" y="8337"/>
                </a:lnTo>
                <a:lnTo>
                  <a:pt x="120058" y="8526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8"/>
          <p:cNvSpPr/>
          <p:nvPr/>
        </p:nvSpPr>
        <p:spPr>
          <a:xfrm>
            <a:off x="954571" y="1491615"/>
            <a:ext cx="34124" cy="303918"/>
          </a:xfrm>
          <a:custGeom>
            <a:avLst/>
            <a:gdLst/>
            <a:ahLst/>
            <a:cxnLst/>
            <a:rect l="0" t="0" r="0" b="0"/>
            <a:pathLst>
              <a:path w="34124" h="303918">
                <a:moveTo>
                  <a:pt x="34123" y="0"/>
                </a:moveTo>
                <a:lnTo>
                  <a:pt x="34123" y="9101"/>
                </a:lnTo>
                <a:lnTo>
                  <a:pt x="33171" y="14640"/>
                </a:lnTo>
                <a:lnTo>
                  <a:pt x="31583" y="21190"/>
                </a:lnTo>
                <a:lnTo>
                  <a:pt x="29573" y="28414"/>
                </a:lnTo>
                <a:lnTo>
                  <a:pt x="28232" y="35135"/>
                </a:lnTo>
                <a:lnTo>
                  <a:pt x="27338" y="41521"/>
                </a:lnTo>
                <a:lnTo>
                  <a:pt x="26743" y="47683"/>
                </a:lnTo>
                <a:lnTo>
                  <a:pt x="26345" y="53696"/>
                </a:lnTo>
                <a:lnTo>
                  <a:pt x="26081" y="59610"/>
                </a:lnTo>
                <a:lnTo>
                  <a:pt x="25786" y="71260"/>
                </a:lnTo>
                <a:lnTo>
                  <a:pt x="25656" y="82788"/>
                </a:lnTo>
                <a:lnTo>
                  <a:pt x="23716" y="96150"/>
                </a:lnTo>
                <a:lnTo>
                  <a:pt x="16480" y="136395"/>
                </a:lnTo>
                <a:lnTo>
                  <a:pt x="12836" y="152843"/>
                </a:lnTo>
                <a:lnTo>
                  <a:pt x="9455" y="165713"/>
                </a:lnTo>
                <a:lnTo>
                  <a:pt x="6247" y="176197"/>
                </a:lnTo>
                <a:lnTo>
                  <a:pt x="4109" y="186997"/>
                </a:lnTo>
                <a:lnTo>
                  <a:pt x="2684" y="198007"/>
                </a:lnTo>
                <a:lnTo>
                  <a:pt x="1734" y="209157"/>
                </a:lnTo>
                <a:lnTo>
                  <a:pt x="1100" y="219448"/>
                </a:lnTo>
                <a:lnTo>
                  <a:pt x="397" y="238502"/>
                </a:lnTo>
                <a:lnTo>
                  <a:pt x="0" y="260744"/>
                </a:lnTo>
                <a:lnTo>
                  <a:pt x="897" y="270031"/>
                </a:lnTo>
                <a:lnTo>
                  <a:pt x="2448" y="280986"/>
                </a:lnTo>
                <a:lnTo>
                  <a:pt x="4434" y="293051"/>
                </a:lnTo>
                <a:lnTo>
                  <a:pt x="5758" y="300142"/>
                </a:lnTo>
                <a:lnTo>
                  <a:pt x="6641" y="303917"/>
                </a:lnTo>
                <a:lnTo>
                  <a:pt x="8406" y="3000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9"/>
          <p:cNvSpPr/>
          <p:nvPr/>
        </p:nvSpPr>
        <p:spPr>
          <a:xfrm>
            <a:off x="1049478" y="1483306"/>
            <a:ext cx="479285" cy="231195"/>
          </a:xfrm>
          <a:custGeom>
            <a:avLst/>
            <a:gdLst/>
            <a:ahLst/>
            <a:cxnLst/>
            <a:rect l="0" t="0" r="0" b="0"/>
            <a:pathLst>
              <a:path w="479285" h="231195">
                <a:moveTo>
                  <a:pt x="42086" y="59744"/>
                </a:moveTo>
                <a:lnTo>
                  <a:pt x="54018" y="35880"/>
                </a:lnTo>
                <a:lnTo>
                  <a:pt x="57661" y="31452"/>
                </a:lnTo>
                <a:lnTo>
                  <a:pt x="61994" y="27548"/>
                </a:lnTo>
                <a:lnTo>
                  <a:pt x="66788" y="23992"/>
                </a:lnTo>
                <a:lnTo>
                  <a:pt x="73794" y="19717"/>
                </a:lnTo>
                <a:lnTo>
                  <a:pt x="82275" y="14961"/>
                </a:lnTo>
                <a:lnTo>
                  <a:pt x="91739" y="9886"/>
                </a:lnTo>
                <a:lnTo>
                  <a:pt x="100906" y="6503"/>
                </a:lnTo>
                <a:lnTo>
                  <a:pt x="109874" y="4247"/>
                </a:lnTo>
                <a:lnTo>
                  <a:pt x="118711" y="2743"/>
                </a:lnTo>
                <a:lnTo>
                  <a:pt x="129364" y="1741"/>
                </a:lnTo>
                <a:lnTo>
                  <a:pt x="141229" y="1073"/>
                </a:lnTo>
                <a:lnTo>
                  <a:pt x="166160" y="330"/>
                </a:lnTo>
                <a:lnTo>
                  <a:pt x="189940" y="0"/>
                </a:lnTo>
                <a:lnTo>
                  <a:pt x="198758" y="865"/>
                </a:lnTo>
                <a:lnTo>
                  <a:pt x="211096" y="4365"/>
                </a:lnTo>
                <a:lnTo>
                  <a:pt x="215719" y="7585"/>
                </a:lnTo>
                <a:lnTo>
                  <a:pt x="219754" y="11636"/>
                </a:lnTo>
                <a:lnTo>
                  <a:pt x="223397" y="16242"/>
                </a:lnTo>
                <a:lnTo>
                  <a:pt x="225825" y="20265"/>
                </a:lnTo>
                <a:lnTo>
                  <a:pt x="228523" y="27275"/>
                </a:lnTo>
                <a:lnTo>
                  <a:pt x="228290" y="30478"/>
                </a:lnTo>
                <a:lnTo>
                  <a:pt x="227182" y="33566"/>
                </a:lnTo>
                <a:lnTo>
                  <a:pt x="223411" y="40489"/>
                </a:lnTo>
                <a:lnTo>
                  <a:pt x="218560" y="49916"/>
                </a:lnTo>
                <a:lnTo>
                  <a:pt x="214981" y="55097"/>
                </a:lnTo>
                <a:lnTo>
                  <a:pt x="210689" y="60456"/>
                </a:lnTo>
                <a:lnTo>
                  <a:pt x="205923" y="65933"/>
                </a:lnTo>
                <a:lnTo>
                  <a:pt x="200841" y="70538"/>
                </a:lnTo>
                <a:lnTo>
                  <a:pt x="195548" y="74560"/>
                </a:lnTo>
                <a:lnTo>
                  <a:pt x="52648" y="169860"/>
                </a:lnTo>
                <a:lnTo>
                  <a:pt x="41507" y="176969"/>
                </a:lnTo>
                <a:lnTo>
                  <a:pt x="32175" y="182662"/>
                </a:lnTo>
                <a:lnTo>
                  <a:pt x="24049" y="187409"/>
                </a:lnTo>
                <a:lnTo>
                  <a:pt x="17679" y="191526"/>
                </a:lnTo>
                <a:lnTo>
                  <a:pt x="8061" y="198641"/>
                </a:lnTo>
                <a:lnTo>
                  <a:pt x="5115" y="201872"/>
                </a:lnTo>
                <a:lnTo>
                  <a:pt x="3152" y="204978"/>
                </a:lnTo>
                <a:lnTo>
                  <a:pt x="0" y="212257"/>
                </a:lnTo>
                <a:lnTo>
                  <a:pt x="1646" y="212854"/>
                </a:lnTo>
                <a:lnTo>
                  <a:pt x="14017" y="213695"/>
                </a:lnTo>
                <a:lnTo>
                  <a:pt x="37262" y="213944"/>
                </a:lnTo>
                <a:lnTo>
                  <a:pt x="105033" y="214035"/>
                </a:lnTo>
                <a:lnTo>
                  <a:pt x="127866" y="213087"/>
                </a:lnTo>
                <a:lnTo>
                  <a:pt x="186256" y="209494"/>
                </a:lnTo>
                <a:lnTo>
                  <a:pt x="218209" y="208154"/>
                </a:lnTo>
                <a:lnTo>
                  <a:pt x="284193" y="206667"/>
                </a:lnTo>
                <a:lnTo>
                  <a:pt x="314934" y="207222"/>
                </a:lnTo>
                <a:lnTo>
                  <a:pt x="343999" y="208545"/>
                </a:lnTo>
                <a:lnTo>
                  <a:pt x="371949" y="210380"/>
                </a:lnTo>
                <a:lnTo>
                  <a:pt x="393440" y="212555"/>
                </a:lnTo>
                <a:lnTo>
                  <a:pt x="410625" y="214958"/>
                </a:lnTo>
                <a:lnTo>
                  <a:pt x="424938" y="217512"/>
                </a:lnTo>
                <a:lnTo>
                  <a:pt x="437339" y="220168"/>
                </a:lnTo>
                <a:lnTo>
                  <a:pt x="448463" y="222891"/>
                </a:lnTo>
                <a:lnTo>
                  <a:pt x="479284" y="23119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0"/>
          <p:cNvSpPr/>
          <p:nvPr/>
        </p:nvSpPr>
        <p:spPr>
          <a:xfrm>
            <a:off x="1474028" y="466714"/>
            <a:ext cx="243330" cy="262381"/>
          </a:xfrm>
          <a:custGeom>
            <a:avLst/>
            <a:gdLst/>
            <a:ahLst/>
            <a:cxnLst/>
            <a:rect l="0" t="0" r="0" b="0"/>
            <a:pathLst>
              <a:path w="243330" h="262381">
                <a:moveTo>
                  <a:pt x="37589" y="56208"/>
                </a:moveTo>
                <a:lnTo>
                  <a:pt x="37589" y="42556"/>
                </a:lnTo>
                <a:lnTo>
                  <a:pt x="38541" y="38534"/>
                </a:lnTo>
                <a:lnTo>
                  <a:pt x="40129" y="35853"/>
                </a:lnTo>
                <a:lnTo>
                  <a:pt x="42140" y="34065"/>
                </a:lnTo>
                <a:lnTo>
                  <a:pt x="43480" y="31921"/>
                </a:lnTo>
                <a:lnTo>
                  <a:pt x="46320" y="23400"/>
                </a:lnTo>
                <a:lnTo>
                  <a:pt x="48172" y="19096"/>
                </a:lnTo>
                <a:lnTo>
                  <a:pt x="50359" y="14322"/>
                </a:lnTo>
                <a:lnTo>
                  <a:pt x="53723" y="11139"/>
                </a:lnTo>
                <a:lnTo>
                  <a:pt x="57870" y="9017"/>
                </a:lnTo>
                <a:lnTo>
                  <a:pt x="62539" y="7602"/>
                </a:lnTo>
                <a:lnTo>
                  <a:pt x="66605" y="6659"/>
                </a:lnTo>
                <a:lnTo>
                  <a:pt x="73663" y="5611"/>
                </a:lnTo>
                <a:lnTo>
                  <a:pt x="77831" y="4379"/>
                </a:lnTo>
                <a:lnTo>
                  <a:pt x="82514" y="2606"/>
                </a:lnTo>
                <a:lnTo>
                  <a:pt x="87542" y="471"/>
                </a:lnTo>
                <a:lnTo>
                  <a:pt x="94703" y="0"/>
                </a:lnTo>
                <a:lnTo>
                  <a:pt x="103288" y="638"/>
                </a:lnTo>
                <a:lnTo>
                  <a:pt x="112821" y="2017"/>
                </a:lnTo>
                <a:lnTo>
                  <a:pt x="120128" y="2935"/>
                </a:lnTo>
                <a:lnTo>
                  <a:pt x="125953" y="3548"/>
                </a:lnTo>
                <a:lnTo>
                  <a:pt x="130788" y="3956"/>
                </a:lnTo>
                <a:lnTo>
                  <a:pt x="134964" y="5181"/>
                </a:lnTo>
                <a:lnTo>
                  <a:pt x="142144" y="9082"/>
                </a:lnTo>
                <a:lnTo>
                  <a:pt x="148511" y="13991"/>
                </a:lnTo>
                <a:lnTo>
                  <a:pt x="154515" y="19347"/>
                </a:lnTo>
                <a:lnTo>
                  <a:pt x="160358" y="24903"/>
                </a:lnTo>
                <a:lnTo>
                  <a:pt x="169003" y="33386"/>
                </a:lnTo>
                <a:lnTo>
                  <a:pt x="170919" y="37183"/>
                </a:lnTo>
                <a:lnTo>
                  <a:pt x="172195" y="41620"/>
                </a:lnTo>
                <a:lnTo>
                  <a:pt x="173047" y="46483"/>
                </a:lnTo>
                <a:lnTo>
                  <a:pt x="173992" y="54426"/>
                </a:lnTo>
                <a:lnTo>
                  <a:pt x="174413" y="62083"/>
                </a:lnTo>
                <a:lnTo>
                  <a:pt x="174600" y="71837"/>
                </a:lnTo>
                <a:lnTo>
                  <a:pt x="173697" y="76152"/>
                </a:lnTo>
                <a:lnTo>
                  <a:pt x="170154" y="83487"/>
                </a:lnTo>
                <a:lnTo>
                  <a:pt x="148336" y="120475"/>
                </a:lnTo>
                <a:lnTo>
                  <a:pt x="139832" y="135889"/>
                </a:lnTo>
                <a:lnTo>
                  <a:pt x="135279" y="142666"/>
                </a:lnTo>
                <a:lnTo>
                  <a:pt x="130338" y="149089"/>
                </a:lnTo>
                <a:lnTo>
                  <a:pt x="125139" y="155276"/>
                </a:lnTo>
                <a:lnTo>
                  <a:pt x="118816" y="162258"/>
                </a:lnTo>
                <a:lnTo>
                  <a:pt x="104170" y="177637"/>
                </a:lnTo>
                <a:lnTo>
                  <a:pt x="70757" y="211461"/>
                </a:lnTo>
                <a:lnTo>
                  <a:pt x="59701" y="221623"/>
                </a:lnTo>
                <a:lnTo>
                  <a:pt x="49473" y="230302"/>
                </a:lnTo>
                <a:lnTo>
                  <a:pt x="39797" y="237993"/>
                </a:lnTo>
                <a:lnTo>
                  <a:pt x="30488" y="245026"/>
                </a:lnTo>
                <a:lnTo>
                  <a:pt x="12526" y="257919"/>
                </a:lnTo>
                <a:lnTo>
                  <a:pt x="6593" y="261167"/>
                </a:lnTo>
                <a:lnTo>
                  <a:pt x="2637" y="262380"/>
                </a:lnTo>
                <a:lnTo>
                  <a:pt x="0" y="262236"/>
                </a:lnTo>
                <a:lnTo>
                  <a:pt x="147" y="262140"/>
                </a:lnTo>
                <a:lnTo>
                  <a:pt x="5391" y="262033"/>
                </a:lnTo>
                <a:lnTo>
                  <a:pt x="10409" y="260100"/>
                </a:lnTo>
                <a:lnTo>
                  <a:pt x="16611" y="256906"/>
                </a:lnTo>
                <a:lnTo>
                  <a:pt x="23604" y="252872"/>
                </a:lnTo>
                <a:lnTo>
                  <a:pt x="30170" y="250182"/>
                </a:lnTo>
                <a:lnTo>
                  <a:pt x="36453" y="248389"/>
                </a:lnTo>
                <a:lnTo>
                  <a:pt x="42547" y="247194"/>
                </a:lnTo>
                <a:lnTo>
                  <a:pt x="49467" y="245444"/>
                </a:lnTo>
                <a:lnTo>
                  <a:pt x="56937" y="243326"/>
                </a:lnTo>
                <a:lnTo>
                  <a:pt x="72858" y="238431"/>
                </a:lnTo>
                <a:lnTo>
                  <a:pt x="89459" y="233081"/>
                </a:lnTo>
                <a:lnTo>
                  <a:pt x="96934" y="230321"/>
                </a:lnTo>
                <a:lnTo>
                  <a:pt x="103822" y="227528"/>
                </a:lnTo>
                <a:lnTo>
                  <a:pt x="110320" y="224714"/>
                </a:lnTo>
                <a:lnTo>
                  <a:pt x="125128" y="219980"/>
                </a:lnTo>
                <a:lnTo>
                  <a:pt x="187457" y="201571"/>
                </a:lnTo>
                <a:lnTo>
                  <a:pt x="201319" y="196931"/>
                </a:lnTo>
                <a:lnTo>
                  <a:pt x="212465" y="192886"/>
                </a:lnTo>
                <a:lnTo>
                  <a:pt x="220848" y="190189"/>
                </a:lnTo>
                <a:lnTo>
                  <a:pt x="227389" y="188391"/>
                </a:lnTo>
                <a:lnTo>
                  <a:pt x="243329" y="1847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1"/>
          <p:cNvSpPr/>
          <p:nvPr/>
        </p:nvSpPr>
        <p:spPr>
          <a:xfrm>
            <a:off x="1760219" y="514350"/>
            <a:ext cx="145734" cy="120016"/>
          </a:xfrm>
          <a:custGeom>
            <a:avLst/>
            <a:gdLst/>
            <a:ahLst/>
            <a:cxnLst/>
            <a:rect l="0" t="0" r="0" b="0"/>
            <a:pathLst>
              <a:path w="145734" h="120016">
                <a:moveTo>
                  <a:pt x="0" y="0"/>
                </a:moveTo>
                <a:lnTo>
                  <a:pt x="13653" y="36406"/>
                </a:lnTo>
                <a:lnTo>
                  <a:pt x="24342" y="52846"/>
                </a:lnTo>
                <a:lnTo>
                  <a:pt x="38136" y="69520"/>
                </a:lnTo>
                <a:lnTo>
                  <a:pt x="145733" y="1200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2"/>
          <p:cNvSpPr/>
          <p:nvPr/>
        </p:nvSpPr>
        <p:spPr>
          <a:xfrm>
            <a:off x="1691639" y="514350"/>
            <a:ext cx="162879" cy="171451"/>
          </a:xfrm>
          <a:custGeom>
            <a:avLst/>
            <a:gdLst/>
            <a:ahLst/>
            <a:cxnLst/>
            <a:rect l="0" t="0" r="0" b="0"/>
            <a:pathLst>
              <a:path w="162879" h="171451">
                <a:moveTo>
                  <a:pt x="162878" y="0"/>
                </a:moveTo>
                <a:lnTo>
                  <a:pt x="143565" y="19312"/>
                </a:lnTo>
                <a:lnTo>
                  <a:pt x="141430" y="22400"/>
                </a:lnTo>
                <a:lnTo>
                  <a:pt x="140007" y="25410"/>
                </a:lnTo>
                <a:lnTo>
                  <a:pt x="139058" y="28370"/>
                </a:lnTo>
                <a:lnTo>
                  <a:pt x="137473" y="32248"/>
                </a:lnTo>
                <a:lnTo>
                  <a:pt x="135464" y="36739"/>
                </a:lnTo>
                <a:lnTo>
                  <a:pt x="133172" y="41637"/>
                </a:lnTo>
                <a:lnTo>
                  <a:pt x="128786" y="46808"/>
                </a:lnTo>
                <a:lnTo>
                  <a:pt x="123005" y="52160"/>
                </a:lnTo>
                <a:lnTo>
                  <a:pt x="116294" y="57633"/>
                </a:lnTo>
                <a:lnTo>
                  <a:pt x="110867" y="63187"/>
                </a:lnTo>
                <a:lnTo>
                  <a:pt x="106296" y="68795"/>
                </a:lnTo>
                <a:lnTo>
                  <a:pt x="102297" y="74438"/>
                </a:lnTo>
                <a:lnTo>
                  <a:pt x="97726" y="79153"/>
                </a:lnTo>
                <a:lnTo>
                  <a:pt x="92773" y="83248"/>
                </a:lnTo>
                <a:lnTo>
                  <a:pt x="87566" y="86931"/>
                </a:lnTo>
                <a:lnTo>
                  <a:pt x="83142" y="91291"/>
                </a:lnTo>
                <a:lnTo>
                  <a:pt x="79241" y="96103"/>
                </a:lnTo>
                <a:lnTo>
                  <a:pt x="75688" y="101216"/>
                </a:lnTo>
                <a:lnTo>
                  <a:pt x="72366" y="105577"/>
                </a:lnTo>
                <a:lnTo>
                  <a:pt x="69199" y="109437"/>
                </a:lnTo>
                <a:lnTo>
                  <a:pt x="66135" y="112963"/>
                </a:lnTo>
                <a:lnTo>
                  <a:pt x="63140" y="116266"/>
                </a:lnTo>
                <a:lnTo>
                  <a:pt x="57273" y="122476"/>
                </a:lnTo>
                <a:lnTo>
                  <a:pt x="48614" y="131327"/>
                </a:lnTo>
                <a:lnTo>
                  <a:pt x="44792" y="134224"/>
                </a:lnTo>
                <a:lnTo>
                  <a:pt x="40339" y="137107"/>
                </a:lnTo>
                <a:lnTo>
                  <a:pt x="35465" y="139982"/>
                </a:lnTo>
                <a:lnTo>
                  <a:pt x="29359" y="144756"/>
                </a:lnTo>
                <a:lnTo>
                  <a:pt x="22430" y="150797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3"/>
          <p:cNvSpPr/>
          <p:nvPr/>
        </p:nvSpPr>
        <p:spPr>
          <a:xfrm>
            <a:off x="1563052" y="848677"/>
            <a:ext cx="300038" cy="77154"/>
          </a:xfrm>
          <a:custGeom>
            <a:avLst/>
            <a:gdLst/>
            <a:ahLst/>
            <a:cxnLst/>
            <a:rect l="0" t="0" r="0" b="0"/>
            <a:pathLst>
              <a:path w="300038" h="77154">
                <a:moveTo>
                  <a:pt x="0" y="77153"/>
                </a:moveTo>
                <a:lnTo>
                  <a:pt x="13652" y="68051"/>
                </a:lnTo>
                <a:lnTo>
                  <a:pt x="19579" y="65370"/>
                </a:lnTo>
                <a:lnTo>
                  <a:pt x="25435" y="63582"/>
                </a:lnTo>
                <a:lnTo>
                  <a:pt x="31244" y="62391"/>
                </a:lnTo>
                <a:lnTo>
                  <a:pt x="37022" y="60644"/>
                </a:lnTo>
                <a:lnTo>
                  <a:pt x="42779" y="58527"/>
                </a:lnTo>
                <a:lnTo>
                  <a:pt x="48522" y="56163"/>
                </a:lnTo>
                <a:lnTo>
                  <a:pt x="58065" y="53634"/>
                </a:lnTo>
                <a:lnTo>
                  <a:pt x="70143" y="50996"/>
                </a:lnTo>
                <a:lnTo>
                  <a:pt x="83909" y="48285"/>
                </a:lnTo>
                <a:lnTo>
                  <a:pt x="98802" y="44573"/>
                </a:lnTo>
                <a:lnTo>
                  <a:pt x="114445" y="40192"/>
                </a:lnTo>
                <a:lnTo>
                  <a:pt x="130589" y="35368"/>
                </a:lnTo>
                <a:lnTo>
                  <a:pt x="143257" y="32151"/>
                </a:lnTo>
                <a:lnTo>
                  <a:pt x="153607" y="30006"/>
                </a:lnTo>
                <a:lnTo>
                  <a:pt x="162412" y="28577"/>
                </a:lnTo>
                <a:lnTo>
                  <a:pt x="171140" y="26671"/>
                </a:lnTo>
                <a:lnTo>
                  <a:pt x="179816" y="24448"/>
                </a:lnTo>
                <a:lnTo>
                  <a:pt x="188457" y="22014"/>
                </a:lnTo>
                <a:lnTo>
                  <a:pt x="198981" y="19438"/>
                </a:lnTo>
                <a:lnTo>
                  <a:pt x="223373" y="14037"/>
                </a:lnTo>
                <a:lnTo>
                  <a:pt x="233688" y="12215"/>
                </a:lnTo>
                <a:lnTo>
                  <a:pt x="242469" y="11001"/>
                </a:lnTo>
                <a:lnTo>
                  <a:pt x="250229" y="10192"/>
                </a:lnTo>
                <a:lnTo>
                  <a:pt x="258259" y="9652"/>
                </a:lnTo>
                <a:lnTo>
                  <a:pt x="266470" y="9292"/>
                </a:lnTo>
                <a:lnTo>
                  <a:pt x="274802" y="9052"/>
                </a:lnTo>
                <a:lnTo>
                  <a:pt x="280356" y="7940"/>
                </a:lnTo>
                <a:lnTo>
                  <a:pt x="284059" y="6246"/>
                </a:lnTo>
                <a:lnTo>
                  <a:pt x="30003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4"/>
          <p:cNvSpPr/>
          <p:nvPr/>
        </p:nvSpPr>
        <p:spPr>
          <a:xfrm>
            <a:off x="1691744" y="814387"/>
            <a:ext cx="42759" cy="214314"/>
          </a:xfrm>
          <a:custGeom>
            <a:avLst/>
            <a:gdLst/>
            <a:ahLst/>
            <a:cxnLst/>
            <a:rect l="0" t="0" r="0" b="0"/>
            <a:pathLst>
              <a:path w="42759" h="214314">
                <a:moveTo>
                  <a:pt x="8468" y="0"/>
                </a:moveTo>
                <a:lnTo>
                  <a:pt x="3917" y="13652"/>
                </a:lnTo>
                <a:lnTo>
                  <a:pt x="2576" y="18627"/>
                </a:lnTo>
                <a:lnTo>
                  <a:pt x="1683" y="22895"/>
                </a:lnTo>
                <a:lnTo>
                  <a:pt x="1087" y="26694"/>
                </a:lnTo>
                <a:lnTo>
                  <a:pt x="690" y="32083"/>
                </a:lnTo>
                <a:lnTo>
                  <a:pt x="425" y="38534"/>
                </a:lnTo>
                <a:lnTo>
                  <a:pt x="52" y="58725"/>
                </a:lnTo>
                <a:lnTo>
                  <a:pt x="0" y="64867"/>
                </a:lnTo>
                <a:lnTo>
                  <a:pt x="918" y="70867"/>
                </a:lnTo>
                <a:lnTo>
                  <a:pt x="2482" y="76773"/>
                </a:lnTo>
                <a:lnTo>
                  <a:pt x="4477" y="82614"/>
                </a:lnTo>
                <a:lnTo>
                  <a:pt x="5808" y="89366"/>
                </a:lnTo>
                <a:lnTo>
                  <a:pt x="6694" y="96725"/>
                </a:lnTo>
                <a:lnTo>
                  <a:pt x="7680" y="110616"/>
                </a:lnTo>
                <a:lnTo>
                  <a:pt x="8118" y="119965"/>
                </a:lnTo>
                <a:lnTo>
                  <a:pt x="10139" y="128554"/>
                </a:lnTo>
                <a:lnTo>
                  <a:pt x="13392" y="139995"/>
                </a:lnTo>
                <a:lnTo>
                  <a:pt x="23199" y="172116"/>
                </a:lnTo>
                <a:lnTo>
                  <a:pt x="24956" y="176656"/>
                </a:lnTo>
                <a:lnTo>
                  <a:pt x="27080" y="181589"/>
                </a:lnTo>
                <a:lnTo>
                  <a:pt x="29449" y="186782"/>
                </a:lnTo>
                <a:lnTo>
                  <a:pt x="31027" y="191196"/>
                </a:lnTo>
                <a:lnTo>
                  <a:pt x="32080" y="195091"/>
                </a:lnTo>
                <a:lnTo>
                  <a:pt x="32782" y="198641"/>
                </a:lnTo>
                <a:lnTo>
                  <a:pt x="33562" y="205125"/>
                </a:lnTo>
                <a:lnTo>
                  <a:pt x="33770" y="208187"/>
                </a:lnTo>
                <a:lnTo>
                  <a:pt x="34861" y="210229"/>
                </a:lnTo>
                <a:lnTo>
                  <a:pt x="36541" y="211590"/>
                </a:lnTo>
                <a:lnTo>
                  <a:pt x="42758" y="2143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5"/>
          <p:cNvSpPr/>
          <p:nvPr/>
        </p:nvSpPr>
        <p:spPr>
          <a:xfrm>
            <a:off x="1786554" y="1021458"/>
            <a:ext cx="256559" cy="212830"/>
          </a:xfrm>
          <a:custGeom>
            <a:avLst/>
            <a:gdLst/>
            <a:ahLst/>
            <a:cxnLst/>
            <a:rect l="0" t="0" r="0" b="0"/>
            <a:pathLst>
              <a:path w="256559" h="212830">
                <a:moveTo>
                  <a:pt x="16528" y="75822"/>
                </a:moveTo>
                <a:lnTo>
                  <a:pt x="21079" y="66720"/>
                </a:lnTo>
                <a:lnTo>
                  <a:pt x="23372" y="63086"/>
                </a:lnTo>
                <a:lnTo>
                  <a:pt x="28460" y="56509"/>
                </a:lnTo>
                <a:lnTo>
                  <a:pt x="33896" y="50411"/>
                </a:lnTo>
                <a:lnTo>
                  <a:pt x="39487" y="44525"/>
                </a:lnTo>
                <a:lnTo>
                  <a:pt x="53689" y="30119"/>
                </a:lnTo>
                <a:lnTo>
                  <a:pt x="56542" y="28208"/>
                </a:lnTo>
                <a:lnTo>
                  <a:pt x="62252" y="26085"/>
                </a:lnTo>
                <a:lnTo>
                  <a:pt x="67965" y="22602"/>
                </a:lnTo>
                <a:lnTo>
                  <a:pt x="70821" y="20339"/>
                </a:lnTo>
                <a:lnTo>
                  <a:pt x="72726" y="17878"/>
                </a:lnTo>
                <a:lnTo>
                  <a:pt x="73996" y="15285"/>
                </a:lnTo>
                <a:lnTo>
                  <a:pt x="74842" y="12604"/>
                </a:lnTo>
                <a:lnTo>
                  <a:pt x="76359" y="10816"/>
                </a:lnTo>
                <a:lnTo>
                  <a:pt x="78323" y="9625"/>
                </a:lnTo>
                <a:lnTo>
                  <a:pt x="83997" y="7348"/>
                </a:lnTo>
                <a:lnTo>
                  <a:pt x="92869" y="3162"/>
                </a:lnTo>
                <a:lnTo>
                  <a:pt x="100623" y="666"/>
                </a:lnTo>
                <a:lnTo>
                  <a:pt x="104024" y="0"/>
                </a:lnTo>
                <a:lnTo>
                  <a:pt x="107243" y="509"/>
                </a:lnTo>
                <a:lnTo>
                  <a:pt x="113361" y="3614"/>
                </a:lnTo>
                <a:lnTo>
                  <a:pt x="117609" y="6167"/>
                </a:lnTo>
                <a:lnTo>
                  <a:pt x="118206" y="7478"/>
                </a:lnTo>
                <a:lnTo>
                  <a:pt x="119044" y="13873"/>
                </a:lnTo>
                <a:lnTo>
                  <a:pt x="119241" y="19079"/>
                </a:lnTo>
                <a:lnTo>
                  <a:pt x="119351" y="22814"/>
                </a:lnTo>
                <a:lnTo>
                  <a:pt x="119384" y="42124"/>
                </a:lnTo>
                <a:lnTo>
                  <a:pt x="117484" y="50499"/>
                </a:lnTo>
                <a:lnTo>
                  <a:pt x="114312" y="58940"/>
                </a:lnTo>
                <a:lnTo>
                  <a:pt x="110292" y="67424"/>
                </a:lnTo>
                <a:lnTo>
                  <a:pt x="104755" y="76891"/>
                </a:lnTo>
                <a:lnTo>
                  <a:pt x="98206" y="87012"/>
                </a:lnTo>
                <a:lnTo>
                  <a:pt x="90982" y="97569"/>
                </a:lnTo>
                <a:lnTo>
                  <a:pt x="84262" y="105560"/>
                </a:lnTo>
                <a:lnTo>
                  <a:pt x="77876" y="111840"/>
                </a:lnTo>
                <a:lnTo>
                  <a:pt x="71714" y="116979"/>
                </a:lnTo>
                <a:lnTo>
                  <a:pt x="66654" y="122310"/>
                </a:lnTo>
                <a:lnTo>
                  <a:pt x="62328" y="127769"/>
                </a:lnTo>
                <a:lnTo>
                  <a:pt x="58491" y="133313"/>
                </a:lnTo>
                <a:lnTo>
                  <a:pt x="54029" y="137962"/>
                </a:lnTo>
                <a:lnTo>
                  <a:pt x="49148" y="142013"/>
                </a:lnTo>
                <a:lnTo>
                  <a:pt x="43990" y="145667"/>
                </a:lnTo>
                <a:lnTo>
                  <a:pt x="39598" y="150008"/>
                </a:lnTo>
                <a:lnTo>
                  <a:pt x="35718" y="154806"/>
                </a:lnTo>
                <a:lnTo>
                  <a:pt x="32179" y="159911"/>
                </a:lnTo>
                <a:lnTo>
                  <a:pt x="27914" y="165218"/>
                </a:lnTo>
                <a:lnTo>
                  <a:pt x="23166" y="170662"/>
                </a:lnTo>
                <a:lnTo>
                  <a:pt x="13764" y="180838"/>
                </a:lnTo>
                <a:lnTo>
                  <a:pt x="6409" y="188535"/>
                </a:lnTo>
                <a:lnTo>
                  <a:pt x="4067" y="191922"/>
                </a:lnTo>
                <a:lnTo>
                  <a:pt x="1465" y="198224"/>
                </a:lnTo>
                <a:lnTo>
                  <a:pt x="308" y="204200"/>
                </a:lnTo>
                <a:lnTo>
                  <a:pt x="0" y="207127"/>
                </a:lnTo>
                <a:lnTo>
                  <a:pt x="747" y="209079"/>
                </a:lnTo>
                <a:lnTo>
                  <a:pt x="2197" y="210380"/>
                </a:lnTo>
                <a:lnTo>
                  <a:pt x="4117" y="211247"/>
                </a:lnTo>
                <a:lnTo>
                  <a:pt x="8789" y="212211"/>
                </a:lnTo>
                <a:lnTo>
                  <a:pt x="15946" y="212639"/>
                </a:lnTo>
                <a:lnTo>
                  <a:pt x="28652" y="212829"/>
                </a:lnTo>
                <a:lnTo>
                  <a:pt x="35088" y="211927"/>
                </a:lnTo>
                <a:lnTo>
                  <a:pt x="41284" y="210374"/>
                </a:lnTo>
                <a:lnTo>
                  <a:pt x="47319" y="208386"/>
                </a:lnTo>
                <a:lnTo>
                  <a:pt x="58963" y="206108"/>
                </a:lnTo>
                <a:lnTo>
                  <a:pt x="74345" y="203636"/>
                </a:lnTo>
                <a:lnTo>
                  <a:pt x="92221" y="201036"/>
                </a:lnTo>
                <a:lnTo>
                  <a:pt x="112710" y="197398"/>
                </a:lnTo>
                <a:lnTo>
                  <a:pt x="158336" y="188276"/>
                </a:lnTo>
                <a:lnTo>
                  <a:pt x="176789" y="184128"/>
                </a:lnTo>
                <a:lnTo>
                  <a:pt x="191948" y="180411"/>
                </a:lnTo>
                <a:lnTo>
                  <a:pt x="204912" y="176980"/>
                </a:lnTo>
                <a:lnTo>
                  <a:pt x="214507" y="174693"/>
                </a:lnTo>
                <a:lnTo>
                  <a:pt x="221857" y="173168"/>
                </a:lnTo>
                <a:lnTo>
                  <a:pt x="227709" y="172152"/>
                </a:lnTo>
                <a:lnTo>
                  <a:pt x="232563" y="170522"/>
                </a:lnTo>
                <a:lnTo>
                  <a:pt x="236751" y="168483"/>
                </a:lnTo>
                <a:lnTo>
                  <a:pt x="256558" y="15297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6"/>
          <p:cNvSpPr/>
          <p:nvPr/>
        </p:nvSpPr>
        <p:spPr>
          <a:xfrm>
            <a:off x="1778702" y="505777"/>
            <a:ext cx="152968" cy="205741"/>
          </a:xfrm>
          <a:custGeom>
            <a:avLst/>
            <a:gdLst/>
            <a:ahLst/>
            <a:cxnLst/>
            <a:rect l="0" t="0" r="0" b="0"/>
            <a:pathLst>
              <a:path w="152968" h="205741">
                <a:moveTo>
                  <a:pt x="50098" y="0"/>
                </a:moveTo>
                <a:lnTo>
                  <a:pt x="50098" y="4551"/>
                </a:lnTo>
                <a:lnTo>
                  <a:pt x="49145" y="6844"/>
                </a:lnTo>
                <a:lnTo>
                  <a:pt x="45547" y="11932"/>
                </a:lnTo>
                <a:lnTo>
                  <a:pt x="44206" y="14622"/>
                </a:lnTo>
                <a:lnTo>
                  <a:pt x="42717" y="20151"/>
                </a:lnTo>
                <a:lnTo>
                  <a:pt x="41878" y="24068"/>
                </a:lnTo>
                <a:lnTo>
                  <a:pt x="40808" y="24618"/>
                </a:lnTo>
                <a:lnTo>
                  <a:pt x="37079" y="25229"/>
                </a:lnTo>
                <a:lnTo>
                  <a:pt x="35703" y="26344"/>
                </a:lnTo>
                <a:lnTo>
                  <a:pt x="34786" y="28040"/>
                </a:lnTo>
                <a:lnTo>
                  <a:pt x="34175" y="30124"/>
                </a:lnTo>
                <a:lnTo>
                  <a:pt x="32815" y="31512"/>
                </a:lnTo>
                <a:lnTo>
                  <a:pt x="30956" y="32438"/>
                </a:lnTo>
                <a:lnTo>
                  <a:pt x="26350" y="33467"/>
                </a:lnTo>
                <a:lnTo>
                  <a:pt x="23788" y="33741"/>
                </a:lnTo>
                <a:lnTo>
                  <a:pt x="21128" y="33924"/>
                </a:lnTo>
                <a:lnTo>
                  <a:pt x="18402" y="33094"/>
                </a:lnTo>
                <a:lnTo>
                  <a:pt x="15632" y="31587"/>
                </a:lnTo>
                <a:lnTo>
                  <a:pt x="8894" y="26877"/>
                </a:lnTo>
                <a:lnTo>
                  <a:pt x="7388" y="27443"/>
                </a:lnTo>
                <a:lnTo>
                  <a:pt x="3176" y="30612"/>
                </a:lnTo>
                <a:lnTo>
                  <a:pt x="0" y="33200"/>
                </a:lnTo>
                <a:lnTo>
                  <a:pt x="507" y="34516"/>
                </a:lnTo>
                <a:lnTo>
                  <a:pt x="3609" y="38518"/>
                </a:lnTo>
                <a:lnTo>
                  <a:pt x="8164" y="43472"/>
                </a:lnTo>
                <a:lnTo>
                  <a:pt x="10712" y="46126"/>
                </a:lnTo>
                <a:lnTo>
                  <a:pt x="41603" y="77167"/>
                </a:lnTo>
                <a:lnTo>
                  <a:pt x="53007" y="87640"/>
                </a:lnTo>
                <a:lnTo>
                  <a:pt x="63467" y="96526"/>
                </a:lnTo>
                <a:lnTo>
                  <a:pt x="73298" y="104356"/>
                </a:lnTo>
                <a:lnTo>
                  <a:pt x="81757" y="111481"/>
                </a:lnTo>
                <a:lnTo>
                  <a:pt x="89301" y="118135"/>
                </a:lnTo>
                <a:lnTo>
                  <a:pt x="96236" y="124477"/>
                </a:lnTo>
                <a:lnTo>
                  <a:pt x="100859" y="130610"/>
                </a:lnTo>
                <a:lnTo>
                  <a:pt x="103941" y="136603"/>
                </a:lnTo>
                <a:lnTo>
                  <a:pt x="105995" y="142504"/>
                </a:lnTo>
                <a:lnTo>
                  <a:pt x="109270" y="147390"/>
                </a:lnTo>
                <a:lnTo>
                  <a:pt x="113359" y="151600"/>
                </a:lnTo>
                <a:lnTo>
                  <a:pt x="117989" y="155359"/>
                </a:lnTo>
                <a:lnTo>
                  <a:pt x="122028" y="158818"/>
                </a:lnTo>
                <a:lnTo>
                  <a:pt x="125674" y="162076"/>
                </a:lnTo>
                <a:lnTo>
                  <a:pt x="129057" y="165201"/>
                </a:lnTo>
                <a:lnTo>
                  <a:pt x="131312" y="168236"/>
                </a:lnTo>
                <a:lnTo>
                  <a:pt x="133818" y="174149"/>
                </a:lnTo>
                <a:lnTo>
                  <a:pt x="134931" y="179952"/>
                </a:lnTo>
                <a:lnTo>
                  <a:pt x="135229" y="182833"/>
                </a:lnTo>
                <a:lnTo>
                  <a:pt x="136379" y="185706"/>
                </a:lnTo>
                <a:lnTo>
                  <a:pt x="140197" y="191439"/>
                </a:lnTo>
                <a:lnTo>
                  <a:pt x="142549" y="194301"/>
                </a:lnTo>
                <a:lnTo>
                  <a:pt x="145069" y="197161"/>
                </a:lnTo>
                <a:lnTo>
                  <a:pt x="152967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7"/>
          <p:cNvSpPr/>
          <p:nvPr/>
        </p:nvSpPr>
        <p:spPr>
          <a:xfrm>
            <a:off x="2300287" y="814787"/>
            <a:ext cx="214314" cy="255070"/>
          </a:xfrm>
          <a:custGeom>
            <a:avLst/>
            <a:gdLst/>
            <a:ahLst/>
            <a:cxnLst/>
            <a:rect l="0" t="0" r="0" b="0"/>
            <a:pathLst>
              <a:path w="214314" h="255070">
                <a:moveTo>
                  <a:pt x="0" y="59607"/>
                </a:moveTo>
                <a:lnTo>
                  <a:pt x="9102" y="50506"/>
                </a:lnTo>
                <a:lnTo>
                  <a:pt x="14640" y="45920"/>
                </a:lnTo>
                <a:lnTo>
                  <a:pt x="21190" y="40957"/>
                </a:lnTo>
                <a:lnTo>
                  <a:pt x="28414" y="35744"/>
                </a:lnTo>
                <a:lnTo>
                  <a:pt x="34183" y="31316"/>
                </a:lnTo>
                <a:lnTo>
                  <a:pt x="38981" y="27411"/>
                </a:lnTo>
                <a:lnTo>
                  <a:pt x="43132" y="23856"/>
                </a:lnTo>
                <a:lnTo>
                  <a:pt x="47805" y="20533"/>
                </a:lnTo>
                <a:lnTo>
                  <a:pt x="52825" y="17365"/>
                </a:lnTo>
                <a:lnTo>
                  <a:pt x="58076" y="14301"/>
                </a:lnTo>
                <a:lnTo>
                  <a:pt x="63483" y="12258"/>
                </a:lnTo>
                <a:lnTo>
                  <a:pt x="68992" y="10896"/>
                </a:lnTo>
                <a:lnTo>
                  <a:pt x="74569" y="9988"/>
                </a:lnTo>
                <a:lnTo>
                  <a:pt x="105174" y="4160"/>
                </a:lnTo>
                <a:lnTo>
                  <a:pt x="114883" y="2640"/>
                </a:lnTo>
                <a:lnTo>
                  <a:pt x="123261" y="1627"/>
                </a:lnTo>
                <a:lnTo>
                  <a:pt x="130752" y="951"/>
                </a:lnTo>
                <a:lnTo>
                  <a:pt x="136698" y="501"/>
                </a:lnTo>
                <a:lnTo>
                  <a:pt x="145845" y="0"/>
                </a:lnTo>
                <a:lnTo>
                  <a:pt x="150570" y="819"/>
                </a:lnTo>
                <a:lnTo>
                  <a:pt x="155625" y="2318"/>
                </a:lnTo>
                <a:lnTo>
                  <a:pt x="160900" y="4269"/>
                </a:lnTo>
                <a:lnTo>
                  <a:pt x="164417" y="6523"/>
                </a:lnTo>
                <a:lnTo>
                  <a:pt x="166761" y="8978"/>
                </a:lnTo>
                <a:lnTo>
                  <a:pt x="170318" y="14245"/>
                </a:lnTo>
                <a:lnTo>
                  <a:pt x="175075" y="19762"/>
                </a:lnTo>
                <a:lnTo>
                  <a:pt x="177677" y="23519"/>
                </a:lnTo>
                <a:lnTo>
                  <a:pt x="180364" y="27928"/>
                </a:lnTo>
                <a:lnTo>
                  <a:pt x="183107" y="32773"/>
                </a:lnTo>
                <a:lnTo>
                  <a:pt x="188696" y="43236"/>
                </a:lnTo>
                <a:lnTo>
                  <a:pt x="191520" y="48693"/>
                </a:lnTo>
                <a:lnTo>
                  <a:pt x="193402" y="54236"/>
                </a:lnTo>
                <a:lnTo>
                  <a:pt x="194657" y="59837"/>
                </a:lnTo>
                <a:lnTo>
                  <a:pt x="195494" y="65475"/>
                </a:lnTo>
                <a:lnTo>
                  <a:pt x="195099" y="72092"/>
                </a:lnTo>
                <a:lnTo>
                  <a:pt x="193884" y="79360"/>
                </a:lnTo>
                <a:lnTo>
                  <a:pt x="192121" y="87064"/>
                </a:lnTo>
                <a:lnTo>
                  <a:pt x="189993" y="94104"/>
                </a:lnTo>
                <a:lnTo>
                  <a:pt x="187622" y="100703"/>
                </a:lnTo>
                <a:lnTo>
                  <a:pt x="185089" y="107007"/>
                </a:lnTo>
                <a:lnTo>
                  <a:pt x="182448" y="113115"/>
                </a:lnTo>
                <a:lnTo>
                  <a:pt x="176973" y="124981"/>
                </a:lnTo>
                <a:lnTo>
                  <a:pt x="168536" y="142372"/>
                </a:lnTo>
                <a:lnTo>
                  <a:pt x="163792" y="149074"/>
                </a:lnTo>
                <a:lnTo>
                  <a:pt x="157772" y="156399"/>
                </a:lnTo>
                <a:lnTo>
                  <a:pt x="145368" y="170253"/>
                </a:lnTo>
                <a:lnTo>
                  <a:pt x="136681" y="179586"/>
                </a:lnTo>
                <a:lnTo>
                  <a:pt x="131126" y="184361"/>
                </a:lnTo>
                <a:lnTo>
                  <a:pt x="124565" y="189449"/>
                </a:lnTo>
                <a:lnTo>
                  <a:pt x="117333" y="194746"/>
                </a:lnTo>
                <a:lnTo>
                  <a:pt x="110607" y="200182"/>
                </a:lnTo>
                <a:lnTo>
                  <a:pt x="104218" y="205712"/>
                </a:lnTo>
                <a:lnTo>
                  <a:pt x="92991" y="215983"/>
                </a:lnTo>
                <a:lnTo>
                  <a:pt x="84827" y="223723"/>
                </a:lnTo>
                <a:lnTo>
                  <a:pt x="80364" y="227120"/>
                </a:lnTo>
                <a:lnTo>
                  <a:pt x="75483" y="230338"/>
                </a:lnTo>
                <a:lnTo>
                  <a:pt x="70325" y="233435"/>
                </a:lnTo>
                <a:lnTo>
                  <a:pt x="64981" y="236453"/>
                </a:lnTo>
                <a:lnTo>
                  <a:pt x="53963" y="242345"/>
                </a:lnTo>
                <a:lnTo>
                  <a:pt x="37050" y="251018"/>
                </a:lnTo>
                <a:lnTo>
                  <a:pt x="32320" y="252937"/>
                </a:lnTo>
                <a:lnTo>
                  <a:pt x="28214" y="254216"/>
                </a:lnTo>
                <a:lnTo>
                  <a:pt x="24524" y="255069"/>
                </a:lnTo>
                <a:lnTo>
                  <a:pt x="23017" y="254685"/>
                </a:lnTo>
                <a:lnTo>
                  <a:pt x="22965" y="253477"/>
                </a:lnTo>
                <a:lnTo>
                  <a:pt x="23882" y="251719"/>
                </a:lnTo>
                <a:lnTo>
                  <a:pt x="24902" y="247225"/>
                </a:lnTo>
                <a:lnTo>
                  <a:pt x="25174" y="244693"/>
                </a:lnTo>
                <a:lnTo>
                  <a:pt x="26307" y="242053"/>
                </a:lnTo>
                <a:lnTo>
                  <a:pt x="30107" y="236580"/>
                </a:lnTo>
                <a:lnTo>
                  <a:pt x="37511" y="225892"/>
                </a:lnTo>
                <a:lnTo>
                  <a:pt x="42152" y="219041"/>
                </a:lnTo>
                <a:lnTo>
                  <a:pt x="48104" y="213522"/>
                </a:lnTo>
                <a:lnTo>
                  <a:pt x="54929" y="208889"/>
                </a:lnTo>
                <a:lnTo>
                  <a:pt x="62337" y="204849"/>
                </a:lnTo>
                <a:lnTo>
                  <a:pt x="68228" y="202155"/>
                </a:lnTo>
                <a:lnTo>
                  <a:pt x="73108" y="200359"/>
                </a:lnTo>
                <a:lnTo>
                  <a:pt x="77313" y="199162"/>
                </a:lnTo>
                <a:lnTo>
                  <a:pt x="82022" y="197411"/>
                </a:lnTo>
                <a:lnTo>
                  <a:pt x="87066" y="195292"/>
                </a:lnTo>
                <a:lnTo>
                  <a:pt x="92334" y="192926"/>
                </a:lnTo>
                <a:lnTo>
                  <a:pt x="98704" y="191349"/>
                </a:lnTo>
                <a:lnTo>
                  <a:pt x="105807" y="190298"/>
                </a:lnTo>
                <a:lnTo>
                  <a:pt x="113401" y="189597"/>
                </a:lnTo>
                <a:lnTo>
                  <a:pt x="119416" y="189130"/>
                </a:lnTo>
                <a:lnTo>
                  <a:pt x="128639" y="188610"/>
                </a:lnTo>
                <a:lnTo>
                  <a:pt x="138453" y="188380"/>
                </a:lnTo>
                <a:lnTo>
                  <a:pt x="143737" y="188318"/>
                </a:lnTo>
                <a:lnTo>
                  <a:pt x="148212" y="189230"/>
                </a:lnTo>
                <a:lnTo>
                  <a:pt x="152148" y="190790"/>
                </a:lnTo>
                <a:lnTo>
                  <a:pt x="155724" y="192782"/>
                </a:lnTo>
                <a:lnTo>
                  <a:pt x="159061" y="193158"/>
                </a:lnTo>
                <a:lnTo>
                  <a:pt x="162238" y="192456"/>
                </a:lnTo>
                <a:lnTo>
                  <a:pt x="165309" y="191036"/>
                </a:lnTo>
                <a:lnTo>
                  <a:pt x="172118" y="190089"/>
                </a:lnTo>
                <a:lnTo>
                  <a:pt x="181421" y="189458"/>
                </a:lnTo>
                <a:lnTo>
                  <a:pt x="214313" y="1881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8"/>
          <p:cNvSpPr/>
          <p:nvPr/>
        </p:nvSpPr>
        <p:spPr>
          <a:xfrm>
            <a:off x="2591752" y="848677"/>
            <a:ext cx="265749" cy="137161"/>
          </a:xfrm>
          <a:custGeom>
            <a:avLst/>
            <a:gdLst/>
            <a:ahLst/>
            <a:cxnLst/>
            <a:rect l="0" t="0" r="0" b="0"/>
            <a:pathLst>
              <a:path w="265749" h="137161">
                <a:moveTo>
                  <a:pt x="0" y="0"/>
                </a:moveTo>
                <a:lnTo>
                  <a:pt x="18204" y="4551"/>
                </a:lnTo>
                <a:lnTo>
                  <a:pt x="23566" y="6844"/>
                </a:lnTo>
                <a:lnTo>
                  <a:pt x="27140" y="9325"/>
                </a:lnTo>
                <a:lnTo>
                  <a:pt x="29524" y="11932"/>
                </a:lnTo>
                <a:lnTo>
                  <a:pt x="34712" y="17368"/>
                </a:lnTo>
                <a:lnTo>
                  <a:pt x="96980" y="79834"/>
                </a:lnTo>
                <a:lnTo>
                  <a:pt x="105611" y="86560"/>
                </a:lnTo>
                <a:lnTo>
                  <a:pt x="115175" y="92949"/>
                </a:lnTo>
                <a:lnTo>
                  <a:pt x="125361" y="99114"/>
                </a:lnTo>
                <a:lnTo>
                  <a:pt x="134056" y="104176"/>
                </a:lnTo>
                <a:lnTo>
                  <a:pt x="148798" y="112340"/>
                </a:lnTo>
                <a:lnTo>
                  <a:pt x="156349" y="115851"/>
                </a:lnTo>
                <a:lnTo>
                  <a:pt x="164240" y="119144"/>
                </a:lnTo>
                <a:lnTo>
                  <a:pt x="172358" y="122292"/>
                </a:lnTo>
                <a:lnTo>
                  <a:pt x="179676" y="124390"/>
                </a:lnTo>
                <a:lnTo>
                  <a:pt x="186459" y="125789"/>
                </a:lnTo>
                <a:lnTo>
                  <a:pt x="192886" y="126722"/>
                </a:lnTo>
                <a:lnTo>
                  <a:pt x="199075" y="128296"/>
                </a:lnTo>
                <a:lnTo>
                  <a:pt x="205107" y="130299"/>
                </a:lnTo>
                <a:lnTo>
                  <a:pt x="211033" y="132586"/>
                </a:lnTo>
                <a:lnTo>
                  <a:pt x="216888" y="134110"/>
                </a:lnTo>
                <a:lnTo>
                  <a:pt x="222697" y="135127"/>
                </a:lnTo>
                <a:lnTo>
                  <a:pt x="265748" y="1371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9"/>
          <p:cNvSpPr/>
          <p:nvPr/>
        </p:nvSpPr>
        <p:spPr>
          <a:xfrm>
            <a:off x="2626042" y="848677"/>
            <a:ext cx="188596" cy="147213"/>
          </a:xfrm>
          <a:custGeom>
            <a:avLst/>
            <a:gdLst/>
            <a:ahLst/>
            <a:cxnLst/>
            <a:rect l="0" t="0" r="0" b="0"/>
            <a:pathLst>
              <a:path w="188596" h="147213">
                <a:moveTo>
                  <a:pt x="188595" y="0"/>
                </a:moveTo>
                <a:lnTo>
                  <a:pt x="174943" y="4551"/>
                </a:lnTo>
                <a:lnTo>
                  <a:pt x="169968" y="5891"/>
                </a:lnTo>
                <a:lnTo>
                  <a:pt x="165700" y="6785"/>
                </a:lnTo>
                <a:lnTo>
                  <a:pt x="161901" y="7381"/>
                </a:lnTo>
                <a:lnTo>
                  <a:pt x="155559" y="9683"/>
                </a:lnTo>
                <a:lnTo>
                  <a:pt x="147521" y="13123"/>
                </a:lnTo>
                <a:lnTo>
                  <a:pt x="138352" y="17321"/>
                </a:lnTo>
                <a:lnTo>
                  <a:pt x="128430" y="23930"/>
                </a:lnTo>
                <a:lnTo>
                  <a:pt x="118005" y="32146"/>
                </a:lnTo>
                <a:lnTo>
                  <a:pt x="107245" y="41433"/>
                </a:lnTo>
                <a:lnTo>
                  <a:pt x="99119" y="49529"/>
                </a:lnTo>
                <a:lnTo>
                  <a:pt x="92749" y="56832"/>
                </a:lnTo>
                <a:lnTo>
                  <a:pt x="87550" y="63606"/>
                </a:lnTo>
                <a:lnTo>
                  <a:pt x="82180" y="70026"/>
                </a:lnTo>
                <a:lnTo>
                  <a:pt x="76694" y="76212"/>
                </a:lnTo>
                <a:lnTo>
                  <a:pt x="65519" y="88164"/>
                </a:lnTo>
                <a:lnTo>
                  <a:pt x="42822" y="111360"/>
                </a:lnTo>
                <a:lnTo>
                  <a:pt x="10236" y="144062"/>
                </a:lnTo>
                <a:lnTo>
                  <a:pt x="6824" y="146524"/>
                </a:lnTo>
                <a:lnTo>
                  <a:pt x="4549" y="147212"/>
                </a:lnTo>
                <a:lnTo>
                  <a:pt x="0" y="1457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0"/>
          <p:cNvSpPr/>
          <p:nvPr/>
        </p:nvSpPr>
        <p:spPr>
          <a:xfrm>
            <a:off x="2823209" y="814387"/>
            <a:ext cx="240031" cy="51436"/>
          </a:xfrm>
          <a:custGeom>
            <a:avLst/>
            <a:gdLst/>
            <a:ahLst/>
            <a:cxnLst/>
            <a:rect l="0" t="0" r="0" b="0"/>
            <a:pathLst>
              <a:path w="240031" h="51436">
                <a:moveTo>
                  <a:pt x="0" y="51435"/>
                </a:moveTo>
                <a:lnTo>
                  <a:pt x="9102" y="46884"/>
                </a:lnTo>
                <a:lnTo>
                  <a:pt x="13688" y="45544"/>
                </a:lnTo>
                <a:lnTo>
                  <a:pt x="18651" y="44650"/>
                </a:lnTo>
                <a:lnTo>
                  <a:pt x="23864" y="44054"/>
                </a:lnTo>
                <a:lnTo>
                  <a:pt x="29244" y="42704"/>
                </a:lnTo>
                <a:lnTo>
                  <a:pt x="34736" y="40852"/>
                </a:lnTo>
                <a:lnTo>
                  <a:pt x="40303" y="38665"/>
                </a:lnTo>
                <a:lnTo>
                  <a:pt x="55444" y="36254"/>
                </a:lnTo>
                <a:lnTo>
                  <a:pt x="76968" y="33694"/>
                </a:lnTo>
                <a:lnTo>
                  <a:pt x="102747" y="31035"/>
                </a:lnTo>
                <a:lnTo>
                  <a:pt x="123743" y="29263"/>
                </a:lnTo>
                <a:lnTo>
                  <a:pt x="141551" y="28081"/>
                </a:lnTo>
                <a:lnTo>
                  <a:pt x="157232" y="27293"/>
                </a:lnTo>
                <a:lnTo>
                  <a:pt x="169592" y="25815"/>
                </a:lnTo>
                <a:lnTo>
                  <a:pt x="179736" y="23878"/>
                </a:lnTo>
                <a:lnTo>
                  <a:pt x="188405" y="21634"/>
                </a:lnTo>
                <a:lnTo>
                  <a:pt x="195136" y="20137"/>
                </a:lnTo>
                <a:lnTo>
                  <a:pt x="200576" y="19140"/>
                </a:lnTo>
                <a:lnTo>
                  <a:pt x="205155" y="18475"/>
                </a:lnTo>
                <a:lnTo>
                  <a:pt x="211065" y="17079"/>
                </a:lnTo>
                <a:lnTo>
                  <a:pt x="217863" y="15196"/>
                </a:lnTo>
                <a:lnTo>
                  <a:pt x="233462" y="10535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71"/>
          <p:cNvSpPr/>
          <p:nvPr/>
        </p:nvSpPr>
        <p:spPr>
          <a:xfrm>
            <a:off x="2917507" y="754380"/>
            <a:ext cx="68581" cy="170119"/>
          </a:xfrm>
          <a:custGeom>
            <a:avLst/>
            <a:gdLst/>
            <a:ahLst/>
            <a:cxnLst/>
            <a:rect l="0" t="0" r="0" b="0"/>
            <a:pathLst>
              <a:path w="68581" h="170119">
                <a:moveTo>
                  <a:pt x="0" y="0"/>
                </a:moveTo>
                <a:lnTo>
                  <a:pt x="9102" y="9101"/>
                </a:lnTo>
                <a:lnTo>
                  <a:pt x="12735" y="13687"/>
                </a:lnTo>
                <a:lnTo>
                  <a:pt x="16110" y="18650"/>
                </a:lnTo>
                <a:lnTo>
                  <a:pt x="19313" y="23863"/>
                </a:lnTo>
                <a:lnTo>
                  <a:pt x="22400" y="28291"/>
                </a:lnTo>
                <a:lnTo>
                  <a:pt x="25411" y="32196"/>
                </a:lnTo>
                <a:lnTo>
                  <a:pt x="28371" y="35751"/>
                </a:lnTo>
                <a:lnTo>
                  <a:pt x="30344" y="39074"/>
                </a:lnTo>
                <a:lnTo>
                  <a:pt x="31659" y="42242"/>
                </a:lnTo>
                <a:lnTo>
                  <a:pt x="32536" y="45306"/>
                </a:lnTo>
                <a:lnTo>
                  <a:pt x="38321" y="63271"/>
                </a:lnTo>
                <a:lnTo>
                  <a:pt x="38883" y="69803"/>
                </a:lnTo>
                <a:lnTo>
                  <a:pt x="38304" y="76063"/>
                </a:lnTo>
                <a:lnTo>
                  <a:pt x="36966" y="82141"/>
                </a:lnTo>
                <a:lnTo>
                  <a:pt x="36074" y="87145"/>
                </a:lnTo>
                <a:lnTo>
                  <a:pt x="35480" y="91434"/>
                </a:lnTo>
                <a:lnTo>
                  <a:pt x="35083" y="95246"/>
                </a:lnTo>
                <a:lnTo>
                  <a:pt x="34819" y="99692"/>
                </a:lnTo>
                <a:lnTo>
                  <a:pt x="34525" y="109712"/>
                </a:lnTo>
                <a:lnTo>
                  <a:pt x="33494" y="114099"/>
                </a:lnTo>
                <a:lnTo>
                  <a:pt x="31854" y="117976"/>
                </a:lnTo>
                <a:lnTo>
                  <a:pt x="29809" y="121513"/>
                </a:lnTo>
                <a:lnTo>
                  <a:pt x="28445" y="124823"/>
                </a:lnTo>
                <a:lnTo>
                  <a:pt x="27536" y="127983"/>
                </a:lnTo>
                <a:lnTo>
                  <a:pt x="26930" y="131042"/>
                </a:lnTo>
                <a:lnTo>
                  <a:pt x="27478" y="134034"/>
                </a:lnTo>
                <a:lnTo>
                  <a:pt x="28796" y="136981"/>
                </a:lnTo>
                <a:lnTo>
                  <a:pt x="33205" y="144003"/>
                </a:lnTo>
                <a:lnTo>
                  <a:pt x="33808" y="147504"/>
                </a:lnTo>
                <a:lnTo>
                  <a:pt x="33968" y="149771"/>
                </a:lnTo>
                <a:lnTo>
                  <a:pt x="35028" y="152234"/>
                </a:lnTo>
                <a:lnTo>
                  <a:pt x="36687" y="154830"/>
                </a:lnTo>
                <a:lnTo>
                  <a:pt x="41643" y="161287"/>
                </a:lnTo>
                <a:lnTo>
                  <a:pt x="43002" y="162770"/>
                </a:lnTo>
                <a:lnTo>
                  <a:pt x="47052" y="166957"/>
                </a:lnTo>
                <a:lnTo>
                  <a:pt x="49465" y="168454"/>
                </a:lnTo>
                <a:lnTo>
                  <a:pt x="52027" y="169453"/>
                </a:lnTo>
                <a:lnTo>
                  <a:pt x="54687" y="170118"/>
                </a:lnTo>
                <a:lnTo>
                  <a:pt x="56461" y="169610"/>
                </a:lnTo>
                <a:lnTo>
                  <a:pt x="57643" y="168318"/>
                </a:lnTo>
                <a:lnTo>
                  <a:pt x="68580" y="1628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72"/>
          <p:cNvSpPr/>
          <p:nvPr/>
        </p:nvSpPr>
        <p:spPr>
          <a:xfrm>
            <a:off x="3170907" y="720090"/>
            <a:ext cx="200194" cy="205727"/>
          </a:xfrm>
          <a:custGeom>
            <a:avLst/>
            <a:gdLst/>
            <a:ahLst/>
            <a:cxnLst/>
            <a:rect l="0" t="0" r="0" b="0"/>
            <a:pathLst>
              <a:path w="200194" h="205727">
                <a:moveTo>
                  <a:pt x="158080" y="25717"/>
                </a:moveTo>
                <a:lnTo>
                  <a:pt x="153529" y="16615"/>
                </a:lnTo>
                <a:lnTo>
                  <a:pt x="151236" y="13934"/>
                </a:lnTo>
                <a:lnTo>
                  <a:pt x="148755" y="12147"/>
                </a:lnTo>
                <a:lnTo>
                  <a:pt x="146148" y="10955"/>
                </a:lnTo>
                <a:lnTo>
                  <a:pt x="142505" y="10161"/>
                </a:lnTo>
                <a:lnTo>
                  <a:pt x="138172" y="9631"/>
                </a:lnTo>
                <a:lnTo>
                  <a:pt x="133378" y="9278"/>
                </a:lnTo>
                <a:lnTo>
                  <a:pt x="128277" y="9043"/>
                </a:lnTo>
                <a:lnTo>
                  <a:pt x="117529" y="8781"/>
                </a:lnTo>
                <a:lnTo>
                  <a:pt x="41967" y="8578"/>
                </a:lnTo>
                <a:lnTo>
                  <a:pt x="36857" y="9528"/>
                </a:lnTo>
                <a:lnTo>
                  <a:pt x="32497" y="11114"/>
                </a:lnTo>
                <a:lnTo>
                  <a:pt x="28638" y="13125"/>
                </a:lnTo>
                <a:lnTo>
                  <a:pt x="25113" y="15417"/>
                </a:lnTo>
                <a:lnTo>
                  <a:pt x="21810" y="17898"/>
                </a:lnTo>
                <a:lnTo>
                  <a:pt x="15601" y="23194"/>
                </a:lnTo>
                <a:lnTo>
                  <a:pt x="9666" y="28723"/>
                </a:lnTo>
                <a:lnTo>
                  <a:pt x="970" y="37191"/>
                </a:lnTo>
                <a:lnTo>
                  <a:pt x="0" y="40034"/>
                </a:lnTo>
                <a:lnTo>
                  <a:pt x="306" y="42882"/>
                </a:lnTo>
                <a:lnTo>
                  <a:pt x="2233" y="48586"/>
                </a:lnTo>
                <a:lnTo>
                  <a:pt x="3090" y="54296"/>
                </a:lnTo>
                <a:lnTo>
                  <a:pt x="3572" y="58315"/>
                </a:lnTo>
                <a:lnTo>
                  <a:pt x="8765" y="61795"/>
                </a:lnTo>
                <a:lnTo>
                  <a:pt x="12817" y="64056"/>
                </a:lnTo>
                <a:lnTo>
                  <a:pt x="19328" y="68422"/>
                </a:lnTo>
                <a:lnTo>
                  <a:pt x="36722" y="80892"/>
                </a:lnTo>
                <a:lnTo>
                  <a:pt x="47648" y="87265"/>
                </a:lnTo>
                <a:lnTo>
                  <a:pt x="59693" y="93419"/>
                </a:lnTo>
                <a:lnTo>
                  <a:pt x="72487" y="99427"/>
                </a:lnTo>
                <a:lnTo>
                  <a:pt x="85778" y="106289"/>
                </a:lnTo>
                <a:lnTo>
                  <a:pt x="99401" y="113722"/>
                </a:lnTo>
                <a:lnTo>
                  <a:pt x="113246" y="121534"/>
                </a:lnTo>
                <a:lnTo>
                  <a:pt x="138789" y="135295"/>
                </a:lnTo>
                <a:lnTo>
                  <a:pt x="177130" y="155100"/>
                </a:lnTo>
                <a:lnTo>
                  <a:pt x="183162" y="159598"/>
                </a:lnTo>
                <a:lnTo>
                  <a:pt x="188136" y="164501"/>
                </a:lnTo>
                <a:lnTo>
                  <a:pt x="192405" y="169675"/>
                </a:lnTo>
                <a:lnTo>
                  <a:pt x="195251" y="174076"/>
                </a:lnTo>
                <a:lnTo>
                  <a:pt x="197148" y="177963"/>
                </a:lnTo>
                <a:lnTo>
                  <a:pt x="198413" y="181507"/>
                </a:lnTo>
                <a:lnTo>
                  <a:pt x="199256" y="184822"/>
                </a:lnTo>
                <a:lnTo>
                  <a:pt x="200193" y="191045"/>
                </a:lnTo>
                <a:lnTo>
                  <a:pt x="199491" y="194038"/>
                </a:lnTo>
                <a:lnTo>
                  <a:pt x="196170" y="199904"/>
                </a:lnTo>
                <a:lnTo>
                  <a:pt x="192998" y="201849"/>
                </a:lnTo>
                <a:lnTo>
                  <a:pt x="188979" y="203146"/>
                </a:lnTo>
                <a:lnTo>
                  <a:pt x="184394" y="204010"/>
                </a:lnTo>
                <a:lnTo>
                  <a:pt x="179433" y="204587"/>
                </a:lnTo>
                <a:lnTo>
                  <a:pt x="174220" y="204971"/>
                </a:lnTo>
                <a:lnTo>
                  <a:pt x="168840" y="205227"/>
                </a:lnTo>
                <a:lnTo>
                  <a:pt x="157782" y="205512"/>
                </a:lnTo>
                <a:lnTo>
                  <a:pt x="118058" y="205726"/>
                </a:lnTo>
                <a:lnTo>
                  <a:pt x="108538" y="203826"/>
                </a:lnTo>
                <a:lnTo>
                  <a:pt x="96478" y="200654"/>
                </a:lnTo>
                <a:lnTo>
                  <a:pt x="82721" y="196634"/>
                </a:lnTo>
                <a:lnTo>
                  <a:pt x="71646" y="193954"/>
                </a:lnTo>
                <a:lnTo>
                  <a:pt x="62357" y="192168"/>
                </a:lnTo>
                <a:lnTo>
                  <a:pt x="54260" y="190977"/>
                </a:lnTo>
                <a:lnTo>
                  <a:pt x="47909" y="189230"/>
                </a:lnTo>
                <a:lnTo>
                  <a:pt x="42723" y="187113"/>
                </a:lnTo>
                <a:lnTo>
                  <a:pt x="38313" y="184750"/>
                </a:lnTo>
                <a:lnTo>
                  <a:pt x="34420" y="182221"/>
                </a:lnTo>
                <a:lnTo>
                  <a:pt x="30873" y="179583"/>
                </a:lnTo>
                <a:lnTo>
                  <a:pt x="27555" y="176872"/>
                </a:lnTo>
                <a:lnTo>
                  <a:pt x="21329" y="171320"/>
                </a:lnTo>
                <a:lnTo>
                  <a:pt x="18335" y="168505"/>
                </a:lnTo>
                <a:lnTo>
                  <a:pt x="16339" y="165677"/>
                </a:lnTo>
                <a:lnTo>
                  <a:pt x="14122" y="159994"/>
                </a:lnTo>
                <a:lnTo>
                  <a:pt x="14483" y="155240"/>
                </a:lnTo>
                <a:lnTo>
                  <a:pt x="15676" y="149213"/>
                </a:lnTo>
                <a:lnTo>
                  <a:pt x="17424" y="142338"/>
                </a:lnTo>
                <a:lnTo>
                  <a:pt x="19542" y="136802"/>
                </a:lnTo>
                <a:lnTo>
                  <a:pt x="21906" y="132158"/>
                </a:lnTo>
                <a:lnTo>
                  <a:pt x="24435" y="128111"/>
                </a:lnTo>
                <a:lnTo>
                  <a:pt x="29931" y="122554"/>
                </a:lnTo>
                <a:lnTo>
                  <a:pt x="37405" y="115993"/>
                </a:lnTo>
                <a:lnTo>
                  <a:pt x="46197" y="108761"/>
                </a:lnTo>
                <a:lnTo>
                  <a:pt x="57774" y="101082"/>
                </a:lnTo>
                <a:lnTo>
                  <a:pt x="71207" y="93105"/>
                </a:lnTo>
                <a:lnTo>
                  <a:pt x="97562" y="78527"/>
                </a:lnTo>
                <a:lnTo>
                  <a:pt x="123110" y="64965"/>
                </a:lnTo>
                <a:lnTo>
                  <a:pt x="136505" y="58083"/>
                </a:lnTo>
                <a:lnTo>
                  <a:pt x="141792" y="53962"/>
                </a:lnTo>
                <a:lnTo>
                  <a:pt x="146269" y="49309"/>
                </a:lnTo>
                <a:lnTo>
                  <a:pt x="150206" y="44303"/>
                </a:lnTo>
                <a:lnTo>
                  <a:pt x="153783" y="40013"/>
                </a:lnTo>
                <a:lnTo>
                  <a:pt x="157120" y="36200"/>
                </a:lnTo>
                <a:lnTo>
                  <a:pt x="160298" y="32706"/>
                </a:lnTo>
                <a:lnTo>
                  <a:pt x="162416" y="29424"/>
                </a:lnTo>
                <a:lnTo>
                  <a:pt x="164770" y="23237"/>
                </a:lnTo>
                <a:lnTo>
                  <a:pt x="164445" y="20254"/>
                </a:lnTo>
                <a:lnTo>
                  <a:pt x="163275" y="17312"/>
                </a:lnTo>
                <a:lnTo>
                  <a:pt x="161544" y="14399"/>
                </a:lnTo>
                <a:lnTo>
                  <a:pt x="158484" y="11504"/>
                </a:lnTo>
                <a:lnTo>
                  <a:pt x="154539" y="8622"/>
                </a:lnTo>
                <a:lnTo>
                  <a:pt x="150005" y="5748"/>
                </a:lnTo>
                <a:lnTo>
                  <a:pt x="146029" y="3832"/>
                </a:lnTo>
                <a:lnTo>
                  <a:pt x="142426" y="2554"/>
                </a:lnTo>
                <a:lnTo>
                  <a:pt x="139071" y="1703"/>
                </a:lnTo>
                <a:lnTo>
                  <a:pt x="134930" y="1135"/>
                </a:lnTo>
                <a:lnTo>
                  <a:pt x="130264" y="756"/>
                </a:lnTo>
                <a:lnTo>
                  <a:pt x="11521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73"/>
          <p:cNvSpPr/>
          <p:nvPr/>
        </p:nvSpPr>
        <p:spPr>
          <a:xfrm>
            <a:off x="3834764" y="3004630"/>
            <a:ext cx="332613" cy="448690"/>
          </a:xfrm>
          <a:custGeom>
            <a:avLst/>
            <a:gdLst/>
            <a:ahLst/>
            <a:cxnLst/>
            <a:rect l="0" t="0" r="0" b="0"/>
            <a:pathLst>
              <a:path w="332613" h="448690">
                <a:moveTo>
                  <a:pt x="0" y="124332"/>
                </a:moveTo>
                <a:lnTo>
                  <a:pt x="4552" y="119781"/>
                </a:lnTo>
                <a:lnTo>
                  <a:pt x="11932" y="107849"/>
                </a:lnTo>
                <a:lnTo>
                  <a:pt x="17480" y="101914"/>
                </a:lnTo>
                <a:lnTo>
                  <a:pt x="24989" y="95099"/>
                </a:lnTo>
                <a:lnTo>
                  <a:pt x="33804" y="87698"/>
                </a:lnTo>
                <a:lnTo>
                  <a:pt x="42538" y="80859"/>
                </a:lnTo>
                <a:lnTo>
                  <a:pt x="51219" y="74396"/>
                </a:lnTo>
                <a:lnTo>
                  <a:pt x="79629" y="53656"/>
                </a:lnTo>
                <a:lnTo>
                  <a:pt x="90234" y="45782"/>
                </a:lnTo>
                <a:lnTo>
                  <a:pt x="100161" y="39581"/>
                </a:lnTo>
                <a:lnTo>
                  <a:pt x="109637" y="34493"/>
                </a:lnTo>
                <a:lnTo>
                  <a:pt x="139165" y="20243"/>
                </a:lnTo>
                <a:lnTo>
                  <a:pt x="149927" y="14935"/>
                </a:lnTo>
                <a:lnTo>
                  <a:pt x="159006" y="11395"/>
                </a:lnTo>
                <a:lnTo>
                  <a:pt x="166965" y="9036"/>
                </a:lnTo>
                <a:lnTo>
                  <a:pt x="174175" y="7463"/>
                </a:lnTo>
                <a:lnTo>
                  <a:pt x="181839" y="5462"/>
                </a:lnTo>
                <a:lnTo>
                  <a:pt x="189806" y="3175"/>
                </a:lnTo>
                <a:lnTo>
                  <a:pt x="197975" y="698"/>
                </a:lnTo>
                <a:lnTo>
                  <a:pt x="204374" y="0"/>
                </a:lnTo>
                <a:lnTo>
                  <a:pt x="209592" y="486"/>
                </a:lnTo>
                <a:lnTo>
                  <a:pt x="218882" y="2614"/>
                </a:lnTo>
                <a:lnTo>
                  <a:pt x="224027" y="3182"/>
                </a:lnTo>
                <a:lnTo>
                  <a:pt x="229361" y="3560"/>
                </a:lnTo>
                <a:lnTo>
                  <a:pt x="232918" y="4765"/>
                </a:lnTo>
                <a:lnTo>
                  <a:pt x="235289" y="6521"/>
                </a:lnTo>
                <a:lnTo>
                  <a:pt x="243645" y="16182"/>
                </a:lnTo>
                <a:lnTo>
                  <a:pt x="244345" y="18895"/>
                </a:lnTo>
                <a:lnTo>
                  <a:pt x="243859" y="21656"/>
                </a:lnTo>
                <a:lnTo>
                  <a:pt x="242583" y="24449"/>
                </a:lnTo>
                <a:lnTo>
                  <a:pt x="240780" y="31073"/>
                </a:lnTo>
                <a:lnTo>
                  <a:pt x="238625" y="40252"/>
                </a:lnTo>
                <a:lnTo>
                  <a:pt x="236236" y="51134"/>
                </a:lnTo>
                <a:lnTo>
                  <a:pt x="232738" y="61246"/>
                </a:lnTo>
                <a:lnTo>
                  <a:pt x="228502" y="70844"/>
                </a:lnTo>
                <a:lnTo>
                  <a:pt x="223772" y="80101"/>
                </a:lnTo>
                <a:lnTo>
                  <a:pt x="217761" y="89130"/>
                </a:lnTo>
                <a:lnTo>
                  <a:pt x="210897" y="98006"/>
                </a:lnTo>
                <a:lnTo>
                  <a:pt x="203463" y="106782"/>
                </a:lnTo>
                <a:lnTo>
                  <a:pt x="196602" y="115489"/>
                </a:lnTo>
                <a:lnTo>
                  <a:pt x="190123" y="124152"/>
                </a:lnTo>
                <a:lnTo>
                  <a:pt x="183899" y="132784"/>
                </a:lnTo>
                <a:lnTo>
                  <a:pt x="176892" y="141397"/>
                </a:lnTo>
                <a:lnTo>
                  <a:pt x="169363" y="149996"/>
                </a:lnTo>
                <a:lnTo>
                  <a:pt x="161487" y="158586"/>
                </a:lnTo>
                <a:lnTo>
                  <a:pt x="153378" y="166218"/>
                </a:lnTo>
                <a:lnTo>
                  <a:pt x="145115" y="173211"/>
                </a:lnTo>
                <a:lnTo>
                  <a:pt x="117292" y="194695"/>
                </a:lnTo>
                <a:lnTo>
                  <a:pt x="106770" y="202673"/>
                </a:lnTo>
                <a:lnTo>
                  <a:pt x="98803" y="208944"/>
                </a:lnTo>
                <a:lnTo>
                  <a:pt x="92539" y="214078"/>
                </a:lnTo>
                <a:lnTo>
                  <a:pt x="87410" y="218452"/>
                </a:lnTo>
                <a:lnTo>
                  <a:pt x="82086" y="222321"/>
                </a:lnTo>
                <a:lnTo>
                  <a:pt x="76632" y="225854"/>
                </a:lnTo>
                <a:lnTo>
                  <a:pt x="68349" y="230413"/>
                </a:lnTo>
                <a:lnTo>
                  <a:pt x="67473" y="230295"/>
                </a:lnTo>
                <a:lnTo>
                  <a:pt x="67843" y="229264"/>
                </a:lnTo>
                <a:lnTo>
                  <a:pt x="77809" y="218148"/>
                </a:lnTo>
                <a:lnTo>
                  <a:pt x="86017" y="210796"/>
                </a:lnTo>
                <a:lnTo>
                  <a:pt x="102365" y="198003"/>
                </a:lnTo>
                <a:lnTo>
                  <a:pt x="111106" y="192496"/>
                </a:lnTo>
                <a:lnTo>
                  <a:pt x="119791" y="187872"/>
                </a:lnTo>
                <a:lnTo>
                  <a:pt x="128438" y="183837"/>
                </a:lnTo>
                <a:lnTo>
                  <a:pt x="137061" y="180194"/>
                </a:lnTo>
                <a:lnTo>
                  <a:pt x="145667" y="176814"/>
                </a:lnTo>
                <a:lnTo>
                  <a:pt x="154261" y="173607"/>
                </a:lnTo>
                <a:lnTo>
                  <a:pt x="161896" y="170517"/>
                </a:lnTo>
                <a:lnTo>
                  <a:pt x="168891" y="167505"/>
                </a:lnTo>
                <a:lnTo>
                  <a:pt x="175459" y="164544"/>
                </a:lnTo>
                <a:lnTo>
                  <a:pt x="182695" y="161618"/>
                </a:lnTo>
                <a:lnTo>
                  <a:pt x="198356" y="155826"/>
                </a:lnTo>
                <a:lnTo>
                  <a:pt x="206533" y="153901"/>
                </a:lnTo>
                <a:lnTo>
                  <a:pt x="214841" y="152617"/>
                </a:lnTo>
                <a:lnTo>
                  <a:pt x="223237" y="151761"/>
                </a:lnTo>
                <a:lnTo>
                  <a:pt x="230740" y="151191"/>
                </a:lnTo>
                <a:lnTo>
                  <a:pt x="237647" y="150810"/>
                </a:lnTo>
                <a:lnTo>
                  <a:pt x="244157" y="150557"/>
                </a:lnTo>
                <a:lnTo>
                  <a:pt x="250401" y="151340"/>
                </a:lnTo>
                <a:lnTo>
                  <a:pt x="256469" y="152815"/>
                </a:lnTo>
                <a:lnTo>
                  <a:pt x="284447" y="162026"/>
                </a:lnTo>
                <a:lnTo>
                  <a:pt x="290596" y="164701"/>
                </a:lnTo>
                <a:lnTo>
                  <a:pt x="299970" y="170214"/>
                </a:lnTo>
                <a:lnTo>
                  <a:pt x="307310" y="178379"/>
                </a:lnTo>
                <a:lnTo>
                  <a:pt x="313747" y="188358"/>
                </a:lnTo>
                <a:lnTo>
                  <a:pt x="319784" y="199143"/>
                </a:lnTo>
                <a:lnTo>
                  <a:pt x="328537" y="215925"/>
                </a:lnTo>
                <a:lnTo>
                  <a:pt x="331754" y="227270"/>
                </a:lnTo>
                <a:lnTo>
                  <a:pt x="332612" y="232962"/>
                </a:lnTo>
                <a:lnTo>
                  <a:pt x="331025" y="246907"/>
                </a:lnTo>
                <a:lnTo>
                  <a:pt x="329269" y="254626"/>
                </a:lnTo>
                <a:lnTo>
                  <a:pt x="324777" y="268283"/>
                </a:lnTo>
                <a:lnTo>
                  <a:pt x="319606" y="280703"/>
                </a:lnTo>
                <a:lnTo>
                  <a:pt x="314133" y="292573"/>
                </a:lnTo>
                <a:lnTo>
                  <a:pt x="309434" y="299357"/>
                </a:lnTo>
                <a:lnTo>
                  <a:pt x="303445" y="306738"/>
                </a:lnTo>
                <a:lnTo>
                  <a:pt x="296594" y="314516"/>
                </a:lnTo>
                <a:lnTo>
                  <a:pt x="287265" y="323511"/>
                </a:lnTo>
                <a:lnTo>
                  <a:pt x="276283" y="333318"/>
                </a:lnTo>
                <a:lnTo>
                  <a:pt x="264198" y="343666"/>
                </a:lnTo>
                <a:lnTo>
                  <a:pt x="253285" y="353423"/>
                </a:lnTo>
                <a:lnTo>
                  <a:pt x="233539" y="371883"/>
                </a:lnTo>
                <a:lnTo>
                  <a:pt x="221415" y="380805"/>
                </a:lnTo>
                <a:lnTo>
                  <a:pt x="207618" y="389612"/>
                </a:lnTo>
                <a:lnTo>
                  <a:pt x="179905" y="406064"/>
                </a:lnTo>
                <a:lnTo>
                  <a:pt x="149190" y="425084"/>
                </a:lnTo>
                <a:lnTo>
                  <a:pt x="141370" y="429609"/>
                </a:lnTo>
                <a:lnTo>
                  <a:pt x="134253" y="433577"/>
                </a:lnTo>
                <a:lnTo>
                  <a:pt x="127602" y="436223"/>
                </a:lnTo>
                <a:lnTo>
                  <a:pt x="121263" y="437987"/>
                </a:lnTo>
                <a:lnTo>
                  <a:pt x="115132" y="439163"/>
                </a:lnTo>
                <a:lnTo>
                  <a:pt x="109140" y="440899"/>
                </a:lnTo>
                <a:lnTo>
                  <a:pt x="103240" y="443009"/>
                </a:lnTo>
                <a:lnTo>
                  <a:pt x="97402" y="445369"/>
                </a:lnTo>
                <a:lnTo>
                  <a:pt x="91605" y="446941"/>
                </a:lnTo>
                <a:lnTo>
                  <a:pt x="85835" y="447990"/>
                </a:lnTo>
                <a:lnTo>
                  <a:pt x="80083" y="448689"/>
                </a:lnTo>
                <a:lnTo>
                  <a:pt x="75296" y="448203"/>
                </a:lnTo>
                <a:lnTo>
                  <a:pt x="71153" y="446926"/>
                </a:lnTo>
                <a:lnTo>
                  <a:pt x="64008" y="443919"/>
                </a:lnTo>
                <a:lnTo>
                  <a:pt x="57659" y="442584"/>
                </a:lnTo>
                <a:lnTo>
                  <a:pt x="55584" y="441275"/>
                </a:lnTo>
                <a:lnTo>
                  <a:pt x="54201" y="439450"/>
                </a:lnTo>
                <a:lnTo>
                  <a:pt x="53279" y="437280"/>
                </a:lnTo>
                <a:lnTo>
                  <a:pt x="51712" y="435834"/>
                </a:lnTo>
                <a:lnTo>
                  <a:pt x="49715" y="434870"/>
                </a:lnTo>
                <a:lnTo>
                  <a:pt x="42863" y="43294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74"/>
          <p:cNvSpPr/>
          <p:nvPr/>
        </p:nvSpPr>
        <p:spPr>
          <a:xfrm>
            <a:off x="4237672" y="3111817"/>
            <a:ext cx="282894" cy="317184"/>
          </a:xfrm>
          <a:custGeom>
            <a:avLst/>
            <a:gdLst/>
            <a:ahLst/>
            <a:cxnLst/>
            <a:rect l="0" t="0" r="0" b="0"/>
            <a:pathLst>
              <a:path w="282894" h="317184">
                <a:moveTo>
                  <a:pt x="0" y="0"/>
                </a:moveTo>
                <a:lnTo>
                  <a:pt x="9102" y="9102"/>
                </a:lnTo>
                <a:lnTo>
                  <a:pt x="46618" y="51169"/>
                </a:lnTo>
                <a:lnTo>
                  <a:pt x="60606" y="65545"/>
                </a:lnTo>
                <a:lnTo>
                  <a:pt x="73741" y="77987"/>
                </a:lnTo>
                <a:lnTo>
                  <a:pt x="86309" y="89138"/>
                </a:lnTo>
                <a:lnTo>
                  <a:pt x="95639" y="98478"/>
                </a:lnTo>
                <a:lnTo>
                  <a:pt x="102812" y="106610"/>
                </a:lnTo>
                <a:lnTo>
                  <a:pt x="134820" y="147000"/>
                </a:lnTo>
                <a:lnTo>
                  <a:pt x="145125" y="158960"/>
                </a:lnTo>
                <a:lnTo>
                  <a:pt x="155805" y="170744"/>
                </a:lnTo>
                <a:lnTo>
                  <a:pt x="166735" y="182409"/>
                </a:lnTo>
                <a:lnTo>
                  <a:pt x="176879" y="193996"/>
                </a:lnTo>
                <a:lnTo>
                  <a:pt x="186499" y="205531"/>
                </a:lnTo>
                <a:lnTo>
                  <a:pt x="195770" y="217030"/>
                </a:lnTo>
                <a:lnTo>
                  <a:pt x="204809" y="227555"/>
                </a:lnTo>
                <a:lnTo>
                  <a:pt x="213692" y="237428"/>
                </a:lnTo>
                <a:lnTo>
                  <a:pt x="222471" y="246868"/>
                </a:lnTo>
                <a:lnTo>
                  <a:pt x="231182" y="256971"/>
                </a:lnTo>
                <a:lnTo>
                  <a:pt x="239846" y="267517"/>
                </a:lnTo>
                <a:lnTo>
                  <a:pt x="248480" y="278357"/>
                </a:lnTo>
                <a:lnTo>
                  <a:pt x="256141" y="287489"/>
                </a:lnTo>
                <a:lnTo>
                  <a:pt x="263153" y="295482"/>
                </a:lnTo>
                <a:lnTo>
                  <a:pt x="282893" y="3171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75"/>
          <p:cNvSpPr/>
          <p:nvPr/>
        </p:nvSpPr>
        <p:spPr>
          <a:xfrm>
            <a:off x="4220527" y="3128962"/>
            <a:ext cx="282894" cy="308611"/>
          </a:xfrm>
          <a:custGeom>
            <a:avLst/>
            <a:gdLst/>
            <a:ahLst/>
            <a:cxnLst/>
            <a:rect l="0" t="0" r="0" b="0"/>
            <a:pathLst>
              <a:path w="282894" h="308611">
                <a:moveTo>
                  <a:pt x="282893" y="0"/>
                </a:moveTo>
                <a:lnTo>
                  <a:pt x="273791" y="9102"/>
                </a:lnTo>
                <a:lnTo>
                  <a:pt x="269204" y="12735"/>
                </a:lnTo>
                <a:lnTo>
                  <a:pt x="264242" y="16110"/>
                </a:lnTo>
                <a:lnTo>
                  <a:pt x="259029" y="19313"/>
                </a:lnTo>
                <a:lnTo>
                  <a:pt x="253649" y="24305"/>
                </a:lnTo>
                <a:lnTo>
                  <a:pt x="248157" y="30491"/>
                </a:lnTo>
                <a:lnTo>
                  <a:pt x="242590" y="37472"/>
                </a:lnTo>
                <a:lnTo>
                  <a:pt x="236021" y="44984"/>
                </a:lnTo>
                <a:lnTo>
                  <a:pt x="228785" y="52849"/>
                </a:lnTo>
                <a:lnTo>
                  <a:pt x="221104" y="60950"/>
                </a:lnTo>
                <a:lnTo>
                  <a:pt x="164784" y="117860"/>
                </a:lnTo>
                <a:lnTo>
                  <a:pt x="145098" y="138581"/>
                </a:lnTo>
                <a:lnTo>
                  <a:pt x="110526" y="176844"/>
                </a:lnTo>
                <a:lnTo>
                  <a:pt x="94639" y="196001"/>
                </a:lnTo>
                <a:lnTo>
                  <a:pt x="79285" y="215440"/>
                </a:lnTo>
                <a:lnTo>
                  <a:pt x="64287" y="235067"/>
                </a:lnTo>
                <a:lnTo>
                  <a:pt x="52383" y="249103"/>
                </a:lnTo>
                <a:lnTo>
                  <a:pt x="42542" y="259414"/>
                </a:lnTo>
                <a:lnTo>
                  <a:pt x="34076" y="267240"/>
                </a:lnTo>
                <a:lnTo>
                  <a:pt x="27480" y="274363"/>
                </a:lnTo>
                <a:lnTo>
                  <a:pt x="22130" y="281016"/>
                </a:lnTo>
                <a:lnTo>
                  <a:pt x="17611" y="287356"/>
                </a:lnTo>
                <a:lnTo>
                  <a:pt x="10050" y="296942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76"/>
          <p:cNvSpPr/>
          <p:nvPr/>
        </p:nvSpPr>
        <p:spPr>
          <a:xfrm>
            <a:off x="4614862" y="3214687"/>
            <a:ext cx="360046" cy="25719"/>
          </a:xfrm>
          <a:custGeom>
            <a:avLst/>
            <a:gdLst/>
            <a:ahLst/>
            <a:cxnLst/>
            <a:rect l="0" t="0" r="0" b="0"/>
            <a:pathLst>
              <a:path w="360046" h="25719">
                <a:moveTo>
                  <a:pt x="0" y="25718"/>
                </a:moveTo>
                <a:lnTo>
                  <a:pt x="18204" y="25718"/>
                </a:lnTo>
                <a:lnTo>
                  <a:pt x="25471" y="24765"/>
                </a:lnTo>
                <a:lnTo>
                  <a:pt x="32221" y="23178"/>
                </a:lnTo>
                <a:lnTo>
                  <a:pt x="38626" y="21167"/>
                </a:lnTo>
                <a:lnTo>
                  <a:pt x="44800" y="19826"/>
                </a:lnTo>
                <a:lnTo>
                  <a:pt x="50822" y="18932"/>
                </a:lnTo>
                <a:lnTo>
                  <a:pt x="56741" y="18337"/>
                </a:lnTo>
                <a:lnTo>
                  <a:pt x="62593" y="17940"/>
                </a:lnTo>
                <a:lnTo>
                  <a:pt x="68399" y="17675"/>
                </a:lnTo>
                <a:lnTo>
                  <a:pt x="74174" y="17498"/>
                </a:lnTo>
                <a:lnTo>
                  <a:pt x="105057" y="17250"/>
                </a:lnTo>
                <a:lnTo>
                  <a:pt x="118615" y="16262"/>
                </a:lnTo>
                <a:lnTo>
                  <a:pt x="133370" y="14652"/>
                </a:lnTo>
                <a:lnTo>
                  <a:pt x="165003" y="10322"/>
                </a:lnTo>
                <a:lnTo>
                  <a:pt x="198112" y="5223"/>
                </a:lnTo>
                <a:lnTo>
                  <a:pt x="212085" y="3482"/>
                </a:lnTo>
                <a:lnTo>
                  <a:pt x="224257" y="2321"/>
                </a:lnTo>
                <a:lnTo>
                  <a:pt x="235230" y="1548"/>
                </a:lnTo>
                <a:lnTo>
                  <a:pt x="247307" y="1032"/>
                </a:lnTo>
                <a:lnTo>
                  <a:pt x="273427" y="458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77"/>
          <p:cNvSpPr/>
          <p:nvPr/>
        </p:nvSpPr>
        <p:spPr>
          <a:xfrm>
            <a:off x="4983479" y="3026092"/>
            <a:ext cx="102872" cy="385763"/>
          </a:xfrm>
          <a:custGeom>
            <a:avLst/>
            <a:gdLst/>
            <a:ahLst/>
            <a:cxnLst/>
            <a:rect l="0" t="0" r="0" b="0"/>
            <a:pathLst>
              <a:path w="102872" h="385763">
                <a:moveTo>
                  <a:pt x="0" y="0"/>
                </a:moveTo>
                <a:lnTo>
                  <a:pt x="4551" y="18203"/>
                </a:lnTo>
                <a:lnTo>
                  <a:pt x="16483" y="70481"/>
                </a:lnTo>
                <a:lnTo>
                  <a:pt x="19562" y="86040"/>
                </a:lnTo>
                <a:lnTo>
                  <a:pt x="21614" y="98318"/>
                </a:lnTo>
                <a:lnTo>
                  <a:pt x="22982" y="108408"/>
                </a:lnTo>
                <a:lnTo>
                  <a:pt x="24846" y="117992"/>
                </a:lnTo>
                <a:lnTo>
                  <a:pt x="27042" y="127239"/>
                </a:lnTo>
                <a:lnTo>
                  <a:pt x="29458" y="136261"/>
                </a:lnTo>
                <a:lnTo>
                  <a:pt x="31069" y="145133"/>
                </a:lnTo>
                <a:lnTo>
                  <a:pt x="32143" y="153906"/>
                </a:lnTo>
                <a:lnTo>
                  <a:pt x="32858" y="162611"/>
                </a:lnTo>
                <a:lnTo>
                  <a:pt x="35241" y="174130"/>
                </a:lnTo>
                <a:lnTo>
                  <a:pt x="38734" y="187524"/>
                </a:lnTo>
                <a:lnTo>
                  <a:pt x="42968" y="202169"/>
                </a:lnTo>
                <a:lnTo>
                  <a:pt x="46743" y="217647"/>
                </a:lnTo>
                <a:lnTo>
                  <a:pt x="50212" y="233680"/>
                </a:lnTo>
                <a:lnTo>
                  <a:pt x="53478" y="250084"/>
                </a:lnTo>
                <a:lnTo>
                  <a:pt x="55654" y="263878"/>
                </a:lnTo>
                <a:lnTo>
                  <a:pt x="57105" y="275931"/>
                </a:lnTo>
                <a:lnTo>
                  <a:pt x="58073" y="286824"/>
                </a:lnTo>
                <a:lnTo>
                  <a:pt x="59670" y="295991"/>
                </a:lnTo>
                <a:lnTo>
                  <a:pt x="61688" y="304007"/>
                </a:lnTo>
                <a:lnTo>
                  <a:pt x="63986" y="311257"/>
                </a:lnTo>
                <a:lnTo>
                  <a:pt x="65517" y="317994"/>
                </a:lnTo>
                <a:lnTo>
                  <a:pt x="66538" y="324391"/>
                </a:lnTo>
                <a:lnTo>
                  <a:pt x="67219" y="330561"/>
                </a:lnTo>
                <a:lnTo>
                  <a:pt x="68625" y="336579"/>
                </a:lnTo>
                <a:lnTo>
                  <a:pt x="70515" y="342496"/>
                </a:lnTo>
                <a:lnTo>
                  <a:pt x="72728" y="348346"/>
                </a:lnTo>
                <a:lnTo>
                  <a:pt x="75155" y="353198"/>
                </a:lnTo>
                <a:lnTo>
                  <a:pt x="77726" y="357385"/>
                </a:lnTo>
                <a:lnTo>
                  <a:pt x="80393" y="361129"/>
                </a:lnTo>
                <a:lnTo>
                  <a:pt x="83123" y="365531"/>
                </a:lnTo>
                <a:lnTo>
                  <a:pt x="85896" y="370370"/>
                </a:lnTo>
                <a:lnTo>
                  <a:pt x="88696" y="375501"/>
                </a:lnTo>
                <a:lnTo>
                  <a:pt x="91516" y="378921"/>
                </a:lnTo>
                <a:lnTo>
                  <a:pt x="94348" y="381201"/>
                </a:lnTo>
                <a:lnTo>
                  <a:pt x="102871" y="3857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78"/>
          <p:cNvSpPr/>
          <p:nvPr/>
        </p:nvSpPr>
        <p:spPr>
          <a:xfrm>
            <a:off x="5197792" y="3000847"/>
            <a:ext cx="411481" cy="350902"/>
          </a:xfrm>
          <a:custGeom>
            <a:avLst/>
            <a:gdLst/>
            <a:ahLst/>
            <a:cxnLst/>
            <a:rect l="0" t="0" r="0" b="0"/>
            <a:pathLst>
              <a:path w="411481" h="350902">
                <a:moveTo>
                  <a:pt x="0" y="59535"/>
                </a:moveTo>
                <a:lnTo>
                  <a:pt x="4551" y="45883"/>
                </a:lnTo>
                <a:lnTo>
                  <a:pt x="6785" y="36640"/>
                </a:lnTo>
                <a:lnTo>
                  <a:pt x="7381" y="32842"/>
                </a:lnTo>
                <a:lnTo>
                  <a:pt x="10583" y="26081"/>
                </a:lnTo>
                <a:lnTo>
                  <a:pt x="12770" y="22945"/>
                </a:lnTo>
                <a:lnTo>
                  <a:pt x="15181" y="20854"/>
                </a:lnTo>
                <a:lnTo>
                  <a:pt x="17741" y="19460"/>
                </a:lnTo>
                <a:lnTo>
                  <a:pt x="25982" y="16959"/>
                </a:lnTo>
                <a:lnTo>
                  <a:pt x="42345" y="12672"/>
                </a:lnTo>
                <a:lnTo>
                  <a:pt x="54698" y="7592"/>
                </a:lnTo>
                <a:lnTo>
                  <a:pt x="59325" y="4904"/>
                </a:lnTo>
                <a:lnTo>
                  <a:pt x="69547" y="1917"/>
                </a:lnTo>
                <a:lnTo>
                  <a:pt x="80440" y="590"/>
                </a:lnTo>
                <a:lnTo>
                  <a:pt x="91631" y="0"/>
                </a:lnTo>
                <a:lnTo>
                  <a:pt x="102955" y="2277"/>
                </a:lnTo>
                <a:lnTo>
                  <a:pt x="114338" y="6465"/>
                </a:lnTo>
                <a:lnTo>
                  <a:pt x="125747" y="11501"/>
                </a:lnTo>
                <a:lnTo>
                  <a:pt x="142880" y="19691"/>
                </a:lnTo>
                <a:lnTo>
                  <a:pt x="149546" y="23447"/>
                </a:lnTo>
                <a:lnTo>
                  <a:pt x="156847" y="27857"/>
                </a:lnTo>
                <a:lnTo>
                  <a:pt x="164572" y="32701"/>
                </a:lnTo>
                <a:lnTo>
                  <a:pt x="170675" y="39741"/>
                </a:lnTo>
                <a:lnTo>
                  <a:pt x="175696" y="48244"/>
                </a:lnTo>
                <a:lnTo>
                  <a:pt x="179996" y="57723"/>
                </a:lnTo>
                <a:lnTo>
                  <a:pt x="182862" y="65947"/>
                </a:lnTo>
                <a:lnTo>
                  <a:pt x="184773" y="73335"/>
                </a:lnTo>
                <a:lnTo>
                  <a:pt x="186047" y="80165"/>
                </a:lnTo>
                <a:lnTo>
                  <a:pt x="186896" y="86623"/>
                </a:lnTo>
                <a:lnTo>
                  <a:pt x="187463" y="92834"/>
                </a:lnTo>
                <a:lnTo>
                  <a:pt x="187840" y="98879"/>
                </a:lnTo>
                <a:lnTo>
                  <a:pt x="187139" y="105767"/>
                </a:lnTo>
                <a:lnTo>
                  <a:pt x="185719" y="113216"/>
                </a:lnTo>
                <a:lnTo>
                  <a:pt x="183820" y="121040"/>
                </a:lnTo>
                <a:lnTo>
                  <a:pt x="179697" y="131019"/>
                </a:lnTo>
                <a:lnTo>
                  <a:pt x="174091" y="142433"/>
                </a:lnTo>
                <a:lnTo>
                  <a:pt x="167496" y="154805"/>
                </a:lnTo>
                <a:lnTo>
                  <a:pt x="162146" y="165911"/>
                </a:lnTo>
                <a:lnTo>
                  <a:pt x="157628" y="176173"/>
                </a:lnTo>
                <a:lnTo>
                  <a:pt x="153663" y="185871"/>
                </a:lnTo>
                <a:lnTo>
                  <a:pt x="149114" y="194241"/>
                </a:lnTo>
                <a:lnTo>
                  <a:pt x="144177" y="201727"/>
                </a:lnTo>
                <a:lnTo>
                  <a:pt x="138981" y="208622"/>
                </a:lnTo>
                <a:lnTo>
                  <a:pt x="128127" y="223904"/>
                </a:lnTo>
                <a:lnTo>
                  <a:pt x="122565" y="231979"/>
                </a:lnTo>
                <a:lnTo>
                  <a:pt x="98606" y="263812"/>
                </a:lnTo>
                <a:lnTo>
                  <a:pt x="82882" y="284302"/>
                </a:lnTo>
                <a:lnTo>
                  <a:pt x="72400" y="298915"/>
                </a:lnTo>
                <a:lnTo>
                  <a:pt x="65412" y="309609"/>
                </a:lnTo>
                <a:lnTo>
                  <a:pt x="60753" y="317691"/>
                </a:lnTo>
                <a:lnTo>
                  <a:pt x="57647" y="324984"/>
                </a:lnTo>
                <a:lnTo>
                  <a:pt x="55576" y="331751"/>
                </a:lnTo>
                <a:lnTo>
                  <a:pt x="54196" y="338167"/>
                </a:lnTo>
                <a:lnTo>
                  <a:pt x="54228" y="342445"/>
                </a:lnTo>
                <a:lnTo>
                  <a:pt x="55202" y="345297"/>
                </a:lnTo>
                <a:lnTo>
                  <a:pt x="56804" y="347198"/>
                </a:lnTo>
                <a:lnTo>
                  <a:pt x="59777" y="348465"/>
                </a:lnTo>
                <a:lnTo>
                  <a:pt x="68160" y="349874"/>
                </a:lnTo>
                <a:lnTo>
                  <a:pt x="78236" y="350499"/>
                </a:lnTo>
                <a:lnTo>
                  <a:pt x="89064" y="350778"/>
                </a:lnTo>
                <a:lnTo>
                  <a:pt x="100227" y="350901"/>
                </a:lnTo>
                <a:lnTo>
                  <a:pt x="114443" y="349029"/>
                </a:lnTo>
                <a:lnTo>
                  <a:pt x="158178" y="341869"/>
                </a:lnTo>
                <a:lnTo>
                  <a:pt x="241707" y="327128"/>
                </a:lnTo>
                <a:lnTo>
                  <a:pt x="264960" y="323655"/>
                </a:lnTo>
                <a:lnTo>
                  <a:pt x="284273" y="321340"/>
                </a:lnTo>
                <a:lnTo>
                  <a:pt x="411480" y="3167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79"/>
          <p:cNvSpPr/>
          <p:nvPr/>
        </p:nvSpPr>
        <p:spPr>
          <a:xfrm>
            <a:off x="5737859" y="3068958"/>
            <a:ext cx="385764" cy="25715"/>
          </a:xfrm>
          <a:custGeom>
            <a:avLst/>
            <a:gdLst/>
            <a:ahLst/>
            <a:cxnLst/>
            <a:rect l="0" t="0" r="0" b="0"/>
            <a:pathLst>
              <a:path w="385764" h="25715">
                <a:moveTo>
                  <a:pt x="0" y="25714"/>
                </a:moveTo>
                <a:lnTo>
                  <a:pt x="18204" y="25714"/>
                </a:lnTo>
                <a:lnTo>
                  <a:pt x="28328" y="24762"/>
                </a:lnTo>
                <a:lnTo>
                  <a:pt x="39841" y="23174"/>
                </a:lnTo>
                <a:lnTo>
                  <a:pt x="52279" y="21163"/>
                </a:lnTo>
                <a:lnTo>
                  <a:pt x="63427" y="18870"/>
                </a:lnTo>
                <a:lnTo>
                  <a:pt x="73718" y="16389"/>
                </a:lnTo>
                <a:lnTo>
                  <a:pt x="83435" y="13782"/>
                </a:lnTo>
                <a:lnTo>
                  <a:pt x="95629" y="12045"/>
                </a:lnTo>
                <a:lnTo>
                  <a:pt x="109472" y="10886"/>
                </a:lnTo>
                <a:lnTo>
                  <a:pt x="124417" y="10114"/>
                </a:lnTo>
                <a:lnTo>
                  <a:pt x="136285" y="8646"/>
                </a:lnTo>
                <a:lnTo>
                  <a:pt x="146102" y="6716"/>
                </a:lnTo>
                <a:lnTo>
                  <a:pt x="154551" y="4476"/>
                </a:lnTo>
                <a:lnTo>
                  <a:pt x="163042" y="2983"/>
                </a:lnTo>
                <a:lnTo>
                  <a:pt x="171560" y="1987"/>
                </a:lnTo>
                <a:lnTo>
                  <a:pt x="180096" y="1324"/>
                </a:lnTo>
                <a:lnTo>
                  <a:pt x="214981" y="587"/>
                </a:lnTo>
                <a:lnTo>
                  <a:pt x="352167" y="0"/>
                </a:lnTo>
                <a:lnTo>
                  <a:pt x="356698" y="951"/>
                </a:lnTo>
                <a:lnTo>
                  <a:pt x="361624" y="2538"/>
                </a:lnTo>
                <a:lnTo>
                  <a:pt x="385763" y="85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80"/>
          <p:cNvSpPr/>
          <p:nvPr/>
        </p:nvSpPr>
        <p:spPr>
          <a:xfrm>
            <a:off x="5815012" y="2983230"/>
            <a:ext cx="107662" cy="311874"/>
          </a:xfrm>
          <a:custGeom>
            <a:avLst/>
            <a:gdLst/>
            <a:ahLst/>
            <a:cxnLst/>
            <a:rect l="0" t="0" r="0" b="0"/>
            <a:pathLst>
              <a:path w="107662" h="311874">
                <a:moveTo>
                  <a:pt x="0" y="0"/>
                </a:moveTo>
                <a:lnTo>
                  <a:pt x="0" y="4551"/>
                </a:lnTo>
                <a:lnTo>
                  <a:pt x="1905" y="8748"/>
                </a:lnTo>
                <a:lnTo>
                  <a:pt x="5080" y="14405"/>
                </a:lnTo>
                <a:lnTo>
                  <a:pt x="9102" y="21033"/>
                </a:lnTo>
                <a:lnTo>
                  <a:pt x="12735" y="27357"/>
                </a:lnTo>
                <a:lnTo>
                  <a:pt x="19313" y="39463"/>
                </a:lnTo>
                <a:lnTo>
                  <a:pt x="28371" y="56989"/>
                </a:lnTo>
                <a:lnTo>
                  <a:pt x="32249" y="65615"/>
                </a:lnTo>
                <a:lnTo>
                  <a:pt x="45856" y="97652"/>
                </a:lnTo>
                <a:lnTo>
                  <a:pt x="53083" y="113568"/>
                </a:lnTo>
                <a:lnTo>
                  <a:pt x="56344" y="121432"/>
                </a:lnTo>
                <a:lnTo>
                  <a:pt x="59470" y="129532"/>
                </a:lnTo>
                <a:lnTo>
                  <a:pt x="62506" y="137789"/>
                </a:lnTo>
                <a:lnTo>
                  <a:pt x="64531" y="146152"/>
                </a:lnTo>
                <a:lnTo>
                  <a:pt x="65881" y="154585"/>
                </a:lnTo>
                <a:lnTo>
                  <a:pt x="66781" y="163064"/>
                </a:lnTo>
                <a:lnTo>
                  <a:pt x="68333" y="171574"/>
                </a:lnTo>
                <a:lnTo>
                  <a:pt x="70320" y="180105"/>
                </a:lnTo>
                <a:lnTo>
                  <a:pt x="72598" y="188650"/>
                </a:lnTo>
                <a:lnTo>
                  <a:pt x="75069" y="196251"/>
                </a:lnTo>
                <a:lnTo>
                  <a:pt x="77669" y="203224"/>
                </a:lnTo>
                <a:lnTo>
                  <a:pt x="80354" y="209778"/>
                </a:lnTo>
                <a:lnTo>
                  <a:pt x="82144" y="216052"/>
                </a:lnTo>
                <a:lnTo>
                  <a:pt x="83338" y="222139"/>
                </a:lnTo>
                <a:lnTo>
                  <a:pt x="84133" y="228103"/>
                </a:lnTo>
                <a:lnTo>
                  <a:pt x="86569" y="236841"/>
                </a:lnTo>
                <a:lnTo>
                  <a:pt x="90098" y="247429"/>
                </a:lnTo>
                <a:lnTo>
                  <a:pt x="94355" y="259250"/>
                </a:lnTo>
                <a:lnTo>
                  <a:pt x="97194" y="269035"/>
                </a:lnTo>
                <a:lnTo>
                  <a:pt x="99085" y="277464"/>
                </a:lnTo>
                <a:lnTo>
                  <a:pt x="100347" y="284989"/>
                </a:lnTo>
                <a:lnTo>
                  <a:pt x="101188" y="290957"/>
                </a:lnTo>
                <a:lnTo>
                  <a:pt x="102122" y="300129"/>
                </a:lnTo>
                <a:lnTo>
                  <a:pt x="103324" y="303908"/>
                </a:lnTo>
                <a:lnTo>
                  <a:pt x="105078" y="307381"/>
                </a:lnTo>
                <a:lnTo>
                  <a:pt x="107199" y="310648"/>
                </a:lnTo>
                <a:lnTo>
                  <a:pt x="107661" y="311873"/>
                </a:lnTo>
                <a:lnTo>
                  <a:pt x="107017" y="311738"/>
                </a:lnTo>
                <a:lnTo>
                  <a:pt x="102870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81"/>
          <p:cNvSpPr/>
          <p:nvPr/>
        </p:nvSpPr>
        <p:spPr>
          <a:xfrm>
            <a:off x="6065357" y="2915051"/>
            <a:ext cx="401166" cy="479660"/>
          </a:xfrm>
          <a:custGeom>
            <a:avLst/>
            <a:gdLst/>
            <a:ahLst/>
            <a:cxnLst/>
            <a:rect l="0" t="0" r="0" b="0"/>
            <a:pathLst>
              <a:path w="401166" h="479660">
                <a:moveTo>
                  <a:pt x="66838" y="68179"/>
                </a:moveTo>
                <a:lnTo>
                  <a:pt x="71388" y="54526"/>
                </a:lnTo>
                <a:lnTo>
                  <a:pt x="78703" y="42743"/>
                </a:lnTo>
                <a:lnTo>
                  <a:pt x="90990" y="27940"/>
                </a:lnTo>
                <a:lnTo>
                  <a:pt x="98528" y="20767"/>
                </a:lnTo>
                <a:lnTo>
                  <a:pt x="108227" y="14404"/>
                </a:lnTo>
                <a:lnTo>
                  <a:pt x="114433" y="12326"/>
                </a:lnTo>
                <a:lnTo>
                  <a:pt x="121428" y="10942"/>
                </a:lnTo>
                <a:lnTo>
                  <a:pt x="128949" y="10018"/>
                </a:lnTo>
                <a:lnTo>
                  <a:pt x="138725" y="8450"/>
                </a:lnTo>
                <a:lnTo>
                  <a:pt x="162288" y="4167"/>
                </a:lnTo>
                <a:lnTo>
                  <a:pt x="175238" y="2644"/>
                </a:lnTo>
                <a:lnTo>
                  <a:pt x="188635" y="1629"/>
                </a:lnTo>
                <a:lnTo>
                  <a:pt x="214315" y="501"/>
                </a:lnTo>
                <a:lnTo>
                  <a:pt x="235253" y="0"/>
                </a:lnTo>
                <a:lnTo>
                  <a:pt x="243885" y="818"/>
                </a:lnTo>
                <a:lnTo>
                  <a:pt x="251544" y="2317"/>
                </a:lnTo>
                <a:lnTo>
                  <a:pt x="258555" y="4268"/>
                </a:lnTo>
                <a:lnTo>
                  <a:pt x="268886" y="8977"/>
                </a:lnTo>
                <a:lnTo>
                  <a:pt x="277604" y="15197"/>
                </a:lnTo>
                <a:lnTo>
                  <a:pt x="287829" y="24311"/>
                </a:lnTo>
                <a:lnTo>
                  <a:pt x="296184" y="34712"/>
                </a:lnTo>
                <a:lnTo>
                  <a:pt x="303072" y="45685"/>
                </a:lnTo>
                <a:lnTo>
                  <a:pt x="309308" y="56911"/>
                </a:lnTo>
                <a:lnTo>
                  <a:pt x="312714" y="68251"/>
                </a:lnTo>
                <a:lnTo>
                  <a:pt x="313623" y="73942"/>
                </a:lnTo>
                <a:lnTo>
                  <a:pt x="314229" y="83451"/>
                </a:lnTo>
                <a:lnTo>
                  <a:pt x="314902" y="109256"/>
                </a:lnTo>
                <a:lnTo>
                  <a:pt x="315281" y="137711"/>
                </a:lnTo>
                <a:lnTo>
                  <a:pt x="314381" y="145966"/>
                </a:lnTo>
                <a:lnTo>
                  <a:pt x="312829" y="154327"/>
                </a:lnTo>
                <a:lnTo>
                  <a:pt x="310842" y="162758"/>
                </a:lnTo>
                <a:lnTo>
                  <a:pt x="307612" y="172189"/>
                </a:lnTo>
                <a:lnTo>
                  <a:pt x="303554" y="182287"/>
                </a:lnTo>
                <a:lnTo>
                  <a:pt x="294917" y="201761"/>
                </a:lnTo>
                <a:lnTo>
                  <a:pt x="287904" y="216766"/>
                </a:lnTo>
                <a:lnTo>
                  <a:pt x="279938" y="230102"/>
                </a:lnTo>
                <a:lnTo>
                  <a:pt x="255846" y="267779"/>
                </a:lnTo>
                <a:lnTo>
                  <a:pt x="245231" y="283161"/>
                </a:lnTo>
                <a:lnTo>
                  <a:pt x="236249" y="295320"/>
                </a:lnTo>
                <a:lnTo>
                  <a:pt x="199044" y="342175"/>
                </a:lnTo>
                <a:lnTo>
                  <a:pt x="184503" y="356571"/>
                </a:lnTo>
                <a:lnTo>
                  <a:pt x="167189" y="371882"/>
                </a:lnTo>
                <a:lnTo>
                  <a:pt x="148026" y="387805"/>
                </a:lnTo>
                <a:lnTo>
                  <a:pt x="132393" y="399373"/>
                </a:lnTo>
                <a:lnTo>
                  <a:pt x="119114" y="408037"/>
                </a:lnTo>
                <a:lnTo>
                  <a:pt x="107404" y="414766"/>
                </a:lnTo>
                <a:lnTo>
                  <a:pt x="96739" y="420204"/>
                </a:lnTo>
                <a:lnTo>
                  <a:pt x="86772" y="424783"/>
                </a:lnTo>
                <a:lnTo>
                  <a:pt x="77269" y="428787"/>
                </a:lnTo>
                <a:lnTo>
                  <a:pt x="61631" y="435777"/>
                </a:lnTo>
                <a:lnTo>
                  <a:pt x="54795" y="438974"/>
                </a:lnTo>
                <a:lnTo>
                  <a:pt x="48331" y="441106"/>
                </a:lnTo>
                <a:lnTo>
                  <a:pt x="36070" y="443474"/>
                </a:lnTo>
                <a:lnTo>
                  <a:pt x="31086" y="443153"/>
                </a:lnTo>
                <a:lnTo>
                  <a:pt x="26811" y="441987"/>
                </a:lnTo>
                <a:lnTo>
                  <a:pt x="19520" y="439103"/>
                </a:lnTo>
                <a:lnTo>
                  <a:pt x="13106" y="437821"/>
                </a:lnTo>
                <a:lnTo>
                  <a:pt x="7079" y="434712"/>
                </a:lnTo>
                <a:lnTo>
                  <a:pt x="4139" y="432549"/>
                </a:lnTo>
                <a:lnTo>
                  <a:pt x="2178" y="430155"/>
                </a:lnTo>
                <a:lnTo>
                  <a:pt x="871" y="427606"/>
                </a:lnTo>
                <a:lnTo>
                  <a:pt x="0" y="424954"/>
                </a:lnTo>
                <a:lnTo>
                  <a:pt x="1572" y="414388"/>
                </a:lnTo>
                <a:lnTo>
                  <a:pt x="5446" y="402072"/>
                </a:lnTo>
                <a:lnTo>
                  <a:pt x="10343" y="393423"/>
                </a:lnTo>
                <a:lnTo>
                  <a:pt x="18234" y="383864"/>
                </a:lnTo>
                <a:lnTo>
                  <a:pt x="23005" y="378648"/>
                </a:lnTo>
                <a:lnTo>
                  <a:pt x="29043" y="374218"/>
                </a:lnTo>
                <a:lnTo>
                  <a:pt x="35926" y="370313"/>
                </a:lnTo>
                <a:lnTo>
                  <a:pt x="43372" y="366756"/>
                </a:lnTo>
                <a:lnTo>
                  <a:pt x="51194" y="362481"/>
                </a:lnTo>
                <a:lnTo>
                  <a:pt x="59266" y="357725"/>
                </a:lnTo>
                <a:lnTo>
                  <a:pt x="67505" y="352649"/>
                </a:lnTo>
                <a:lnTo>
                  <a:pt x="74903" y="348313"/>
                </a:lnTo>
                <a:lnTo>
                  <a:pt x="88202" y="340955"/>
                </a:lnTo>
                <a:lnTo>
                  <a:pt x="96321" y="338612"/>
                </a:lnTo>
                <a:lnTo>
                  <a:pt x="105543" y="337050"/>
                </a:lnTo>
                <a:lnTo>
                  <a:pt x="115502" y="336009"/>
                </a:lnTo>
                <a:lnTo>
                  <a:pt x="124045" y="334362"/>
                </a:lnTo>
                <a:lnTo>
                  <a:pt x="131646" y="332312"/>
                </a:lnTo>
                <a:lnTo>
                  <a:pt x="138618" y="329992"/>
                </a:lnTo>
                <a:lnTo>
                  <a:pt x="146124" y="329399"/>
                </a:lnTo>
                <a:lnTo>
                  <a:pt x="153985" y="329955"/>
                </a:lnTo>
                <a:lnTo>
                  <a:pt x="162083" y="331279"/>
                </a:lnTo>
                <a:lnTo>
                  <a:pt x="170339" y="332161"/>
                </a:lnTo>
                <a:lnTo>
                  <a:pt x="178702" y="332750"/>
                </a:lnTo>
                <a:lnTo>
                  <a:pt x="187133" y="333142"/>
                </a:lnTo>
                <a:lnTo>
                  <a:pt x="195612" y="334356"/>
                </a:lnTo>
                <a:lnTo>
                  <a:pt x="204123" y="336117"/>
                </a:lnTo>
                <a:lnTo>
                  <a:pt x="212654" y="338244"/>
                </a:lnTo>
                <a:lnTo>
                  <a:pt x="221198" y="341568"/>
                </a:lnTo>
                <a:lnTo>
                  <a:pt x="229752" y="345688"/>
                </a:lnTo>
                <a:lnTo>
                  <a:pt x="245924" y="354394"/>
                </a:lnTo>
                <a:lnTo>
                  <a:pt x="259461" y="361438"/>
                </a:lnTo>
                <a:lnTo>
                  <a:pt x="268596" y="367507"/>
                </a:lnTo>
                <a:lnTo>
                  <a:pt x="279449" y="375364"/>
                </a:lnTo>
                <a:lnTo>
                  <a:pt x="291446" y="384411"/>
                </a:lnTo>
                <a:lnTo>
                  <a:pt x="302301" y="393300"/>
                </a:lnTo>
                <a:lnTo>
                  <a:pt x="312396" y="402084"/>
                </a:lnTo>
                <a:lnTo>
                  <a:pt x="321984" y="410797"/>
                </a:lnTo>
                <a:lnTo>
                  <a:pt x="331232" y="418511"/>
                </a:lnTo>
                <a:lnTo>
                  <a:pt x="340255" y="425559"/>
                </a:lnTo>
                <a:lnTo>
                  <a:pt x="349129" y="432162"/>
                </a:lnTo>
                <a:lnTo>
                  <a:pt x="361528" y="442039"/>
                </a:lnTo>
                <a:lnTo>
                  <a:pt x="371166" y="450556"/>
                </a:lnTo>
                <a:lnTo>
                  <a:pt x="381800" y="460692"/>
                </a:lnTo>
                <a:lnTo>
                  <a:pt x="401165" y="4796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82"/>
          <p:cNvSpPr/>
          <p:nvPr/>
        </p:nvSpPr>
        <p:spPr>
          <a:xfrm>
            <a:off x="6543675" y="3111817"/>
            <a:ext cx="342901" cy="282894"/>
          </a:xfrm>
          <a:custGeom>
            <a:avLst/>
            <a:gdLst/>
            <a:ahLst/>
            <a:cxnLst/>
            <a:rect l="0" t="0" r="0" b="0"/>
            <a:pathLst>
              <a:path w="342901" h="282894">
                <a:moveTo>
                  <a:pt x="0" y="0"/>
                </a:moveTo>
                <a:lnTo>
                  <a:pt x="13652" y="9102"/>
                </a:lnTo>
                <a:lnTo>
                  <a:pt x="22895" y="16110"/>
                </a:lnTo>
                <a:lnTo>
                  <a:pt x="31130" y="23353"/>
                </a:lnTo>
                <a:lnTo>
                  <a:pt x="41140" y="32922"/>
                </a:lnTo>
                <a:lnTo>
                  <a:pt x="66588" y="58120"/>
                </a:lnTo>
                <a:lnTo>
                  <a:pt x="75824" y="66370"/>
                </a:lnTo>
                <a:lnTo>
                  <a:pt x="84839" y="73774"/>
                </a:lnTo>
                <a:lnTo>
                  <a:pt x="93707" y="80615"/>
                </a:lnTo>
                <a:lnTo>
                  <a:pt x="101524" y="88034"/>
                </a:lnTo>
                <a:lnTo>
                  <a:pt x="108639" y="95837"/>
                </a:lnTo>
                <a:lnTo>
                  <a:pt x="115289" y="103896"/>
                </a:lnTo>
                <a:lnTo>
                  <a:pt x="124484" y="113079"/>
                </a:lnTo>
                <a:lnTo>
                  <a:pt x="135377" y="123011"/>
                </a:lnTo>
                <a:lnTo>
                  <a:pt x="147401" y="133443"/>
                </a:lnTo>
                <a:lnTo>
                  <a:pt x="163037" y="146112"/>
                </a:lnTo>
                <a:lnTo>
                  <a:pt x="215736" y="187437"/>
                </a:lnTo>
                <a:lnTo>
                  <a:pt x="227644" y="197348"/>
                </a:lnTo>
                <a:lnTo>
                  <a:pt x="237487" y="205861"/>
                </a:lnTo>
                <a:lnTo>
                  <a:pt x="246907" y="213440"/>
                </a:lnTo>
                <a:lnTo>
                  <a:pt x="256045" y="220399"/>
                </a:lnTo>
                <a:lnTo>
                  <a:pt x="273817" y="233210"/>
                </a:lnTo>
                <a:lnTo>
                  <a:pt x="291241" y="245254"/>
                </a:lnTo>
                <a:lnTo>
                  <a:pt x="297984" y="250180"/>
                </a:lnTo>
                <a:lnTo>
                  <a:pt x="308014" y="258194"/>
                </a:lnTo>
                <a:lnTo>
                  <a:pt x="315648" y="264930"/>
                </a:lnTo>
                <a:lnTo>
                  <a:pt x="319016" y="268060"/>
                </a:lnTo>
                <a:lnTo>
                  <a:pt x="322215" y="270147"/>
                </a:lnTo>
                <a:lnTo>
                  <a:pt x="331268" y="274036"/>
                </a:lnTo>
                <a:lnTo>
                  <a:pt x="334192" y="276036"/>
                </a:lnTo>
                <a:lnTo>
                  <a:pt x="342900" y="28289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83"/>
          <p:cNvSpPr/>
          <p:nvPr/>
        </p:nvSpPr>
        <p:spPr>
          <a:xfrm>
            <a:off x="6552247" y="3111817"/>
            <a:ext cx="248604" cy="231459"/>
          </a:xfrm>
          <a:custGeom>
            <a:avLst/>
            <a:gdLst/>
            <a:ahLst/>
            <a:cxnLst/>
            <a:rect l="0" t="0" r="0" b="0"/>
            <a:pathLst>
              <a:path w="248604" h="231459">
                <a:moveTo>
                  <a:pt x="248603" y="0"/>
                </a:moveTo>
                <a:lnTo>
                  <a:pt x="239501" y="13653"/>
                </a:lnTo>
                <a:lnTo>
                  <a:pt x="234915" y="18627"/>
                </a:lnTo>
                <a:lnTo>
                  <a:pt x="229952" y="22895"/>
                </a:lnTo>
                <a:lnTo>
                  <a:pt x="224740" y="26694"/>
                </a:lnTo>
                <a:lnTo>
                  <a:pt x="220311" y="31131"/>
                </a:lnTo>
                <a:lnTo>
                  <a:pt x="216407" y="35994"/>
                </a:lnTo>
                <a:lnTo>
                  <a:pt x="212851" y="41141"/>
                </a:lnTo>
                <a:lnTo>
                  <a:pt x="207624" y="46477"/>
                </a:lnTo>
                <a:lnTo>
                  <a:pt x="201281" y="51940"/>
                </a:lnTo>
                <a:lnTo>
                  <a:pt x="194194" y="57487"/>
                </a:lnTo>
                <a:lnTo>
                  <a:pt x="187566" y="64042"/>
                </a:lnTo>
                <a:lnTo>
                  <a:pt x="181241" y="71270"/>
                </a:lnTo>
                <a:lnTo>
                  <a:pt x="175120" y="78946"/>
                </a:lnTo>
                <a:lnTo>
                  <a:pt x="168182" y="85968"/>
                </a:lnTo>
                <a:lnTo>
                  <a:pt x="160699" y="92554"/>
                </a:lnTo>
                <a:lnTo>
                  <a:pt x="152853" y="98850"/>
                </a:lnTo>
                <a:lnTo>
                  <a:pt x="145717" y="104953"/>
                </a:lnTo>
                <a:lnTo>
                  <a:pt x="139055" y="110926"/>
                </a:lnTo>
                <a:lnTo>
                  <a:pt x="132708" y="116813"/>
                </a:lnTo>
                <a:lnTo>
                  <a:pt x="110123" y="138752"/>
                </a:lnTo>
                <a:lnTo>
                  <a:pt x="101991" y="145841"/>
                </a:lnTo>
                <a:lnTo>
                  <a:pt x="93711" y="152472"/>
                </a:lnTo>
                <a:lnTo>
                  <a:pt x="85334" y="158798"/>
                </a:lnTo>
                <a:lnTo>
                  <a:pt x="77845" y="164920"/>
                </a:lnTo>
                <a:lnTo>
                  <a:pt x="70947" y="170907"/>
                </a:lnTo>
                <a:lnTo>
                  <a:pt x="64443" y="176803"/>
                </a:lnTo>
                <a:lnTo>
                  <a:pt x="56297" y="183591"/>
                </a:lnTo>
                <a:lnTo>
                  <a:pt x="47056" y="190974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84"/>
          <p:cNvSpPr/>
          <p:nvPr/>
        </p:nvSpPr>
        <p:spPr>
          <a:xfrm>
            <a:off x="6912292" y="3154680"/>
            <a:ext cx="471489" cy="25718"/>
          </a:xfrm>
          <a:custGeom>
            <a:avLst/>
            <a:gdLst/>
            <a:ahLst/>
            <a:cxnLst/>
            <a:rect l="0" t="0" r="0" b="0"/>
            <a:pathLst>
              <a:path w="471489" h="25718">
                <a:moveTo>
                  <a:pt x="0" y="25717"/>
                </a:moveTo>
                <a:lnTo>
                  <a:pt x="31856" y="25717"/>
                </a:lnTo>
                <a:lnTo>
                  <a:pt x="62195" y="23812"/>
                </a:lnTo>
                <a:lnTo>
                  <a:pt x="215733" y="12147"/>
                </a:lnTo>
                <a:lnTo>
                  <a:pt x="238120" y="10955"/>
                </a:lnTo>
                <a:lnTo>
                  <a:pt x="256854" y="9208"/>
                </a:lnTo>
                <a:lnTo>
                  <a:pt x="273153" y="7091"/>
                </a:lnTo>
                <a:lnTo>
                  <a:pt x="287830" y="4727"/>
                </a:lnTo>
                <a:lnTo>
                  <a:pt x="301424" y="3151"/>
                </a:lnTo>
                <a:lnTo>
                  <a:pt x="314297" y="2101"/>
                </a:lnTo>
                <a:lnTo>
                  <a:pt x="326689" y="1400"/>
                </a:lnTo>
                <a:lnTo>
                  <a:pt x="348078" y="622"/>
                </a:lnTo>
                <a:lnTo>
                  <a:pt x="369966" y="276"/>
                </a:lnTo>
                <a:lnTo>
                  <a:pt x="47148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85"/>
          <p:cNvSpPr/>
          <p:nvPr/>
        </p:nvSpPr>
        <p:spPr>
          <a:xfrm>
            <a:off x="7100887" y="2991802"/>
            <a:ext cx="154306" cy="377191"/>
          </a:xfrm>
          <a:custGeom>
            <a:avLst/>
            <a:gdLst/>
            <a:ahLst/>
            <a:cxnLst/>
            <a:rect l="0" t="0" r="0" b="0"/>
            <a:pathLst>
              <a:path w="154306" h="377191">
                <a:moveTo>
                  <a:pt x="0" y="0"/>
                </a:moveTo>
                <a:lnTo>
                  <a:pt x="4551" y="9102"/>
                </a:lnTo>
                <a:lnTo>
                  <a:pt x="7796" y="12735"/>
                </a:lnTo>
                <a:lnTo>
                  <a:pt x="11865" y="16110"/>
                </a:lnTo>
                <a:lnTo>
                  <a:pt x="16483" y="19313"/>
                </a:lnTo>
                <a:lnTo>
                  <a:pt x="20513" y="23353"/>
                </a:lnTo>
                <a:lnTo>
                  <a:pt x="24153" y="27951"/>
                </a:lnTo>
                <a:lnTo>
                  <a:pt x="27532" y="32922"/>
                </a:lnTo>
                <a:lnTo>
                  <a:pt x="31690" y="40998"/>
                </a:lnTo>
                <a:lnTo>
                  <a:pt x="36367" y="51144"/>
                </a:lnTo>
                <a:lnTo>
                  <a:pt x="62111" y="110750"/>
                </a:lnTo>
                <a:lnTo>
                  <a:pt x="68077" y="128126"/>
                </a:lnTo>
                <a:lnTo>
                  <a:pt x="73007" y="145425"/>
                </a:lnTo>
                <a:lnTo>
                  <a:pt x="87764" y="205150"/>
                </a:lnTo>
                <a:lnTo>
                  <a:pt x="90894" y="219634"/>
                </a:lnTo>
                <a:lnTo>
                  <a:pt x="99851" y="265420"/>
                </a:lnTo>
                <a:lnTo>
                  <a:pt x="105656" y="291637"/>
                </a:lnTo>
                <a:lnTo>
                  <a:pt x="108537" y="302057"/>
                </a:lnTo>
                <a:lnTo>
                  <a:pt x="111410" y="310909"/>
                </a:lnTo>
                <a:lnTo>
                  <a:pt x="114279" y="318715"/>
                </a:lnTo>
                <a:lnTo>
                  <a:pt x="116191" y="325824"/>
                </a:lnTo>
                <a:lnTo>
                  <a:pt x="117466" y="332469"/>
                </a:lnTo>
                <a:lnTo>
                  <a:pt x="118315" y="338803"/>
                </a:lnTo>
                <a:lnTo>
                  <a:pt x="121800" y="348382"/>
                </a:lnTo>
                <a:lnTo>
                  <a:pt x="124063" y="352270"/>
                </a:lnTo>
                <a:lnTo>
                  <a:pt x="127476" y="355814"/>
                </a:lnTo>
                <a:lnTo>
                  <a:pt x="131657" y="359129"/>
                </a:lnTo>
                <a:lnTo>
                  <a:pt x="136348" y="362292"/>
                </a:lnTo>
                <a:lnTo>
                  <a:pt x="140429" y="365353"/>
                </a:lnTo>
                <a:lnTo>
                  <a:pt x="144101" y="368346"/>
                </a:lnTo>
                <a:lnTo>
                  <a:pt x="154305" y="3771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86"/>
          <p:cNvSpPr/>
          <p:nvPr/>
        </p:nvSpPr>
        <p:spPr>
          <a:xfrm>
            <a:off x="7323772" y="2927213"/>
            <a:ext cx="497206" cy="439194"/>
          </a:xfrm>
          <a:custGeom>
            <a:avLst/>
            <a:gdLst/>
            <a:ahLst/>
            <a:cxnLst/>
            <a:rect l="0" t="0" r="0" b="0"/>
            <a:pathLst>
              <a:path w="497206" h="439194">
                <a:moveTo>
                  <a:pt x="0" y="107451"/>
                </a:moveTo>
                <a:lnTo>
                  <a:pt x="0" y="93799"/>
                </a:lnTo>
                <a:lnTo>
                  <a:pt x="953" y="89777"/>
                </a:lnTo>
                <a:lnTo>
                  <a:pt x="2540" y="87096"/>
                </a:lnTo>
                <a:lnTo>
                  <a:pt x="4551" y="85309"/>
                </a:lnTo>
                <a:lnTo>
                  <a:pt x="11932" y="73692"/>
                </a:lnTo>
                <a:lnTo>
                  <a:pt x="17368" y="63555"/>
                </a:lnTo>
                <a:lnTo>
                  <a:pt x="20151" y="58185"/>
                </a:lnTo>
                <a:lnTo>
                  <a:pt x="28324" y="49678"/>
                </a:lnTo>
                <a:lnTo>
                  <a:pt x="43635" y="36993"/>
                </a:lnTo>
                <a:lnTo>
                  <a:pt x="49092" y="31904"/>
                </a:lnTo>
                <a:lnTo>
                  <a:pt x="62777" y="23710"/>
                </a:lnTo>
                <a:lnTo>
                  <a:pt x="70426" y="20191"/>
                </a:lnTo>
                <a:lnTo>
                  <a:pt x="78383" y="16893"/>
                </a:lnTo>
                <a:lnTo>
                  <a:pt x="86546" y="13742"/>
                </a:lnTo>
                <a:lnTo>
                  <a:pt x="94844" y="10688"/>
                </a:lnTo>
                <a:lnTo>
                  <a:pt x="103235" y="8653"/>
                </a:lnTo>
                <a:lnTo>
                  <a:pt x="111686" y="7296"/>
                </a:lnTo>
                <a:lnTo>
                  <a:pt x="120177" y="6391"/>
                </a:lnTo>
                <a:lnTo>
                  <a:pt x="128695" y="4835"/>
                </a:lnTo>
                <a:lnTo>
                  <a:pt x="137233" y="2846"/>
                </a:lnTo>
                <a:lnTo>
                  <a:pt x="145780" y="567"/>
                </a:lnTo>
                <a:lnTo>
                  <a:pt x="156242" y="0"/>
                </a:lnTo>
                <a:lnTo>
                  <a:pt x="167979" y="575"/>
                </a:lnTo>
                <a:lnTo>
                  <a:pt x="180566" y="1910"/>
                </a:lnTo>
                <a:lnTo>
                  <a:pt x="191815" y="2801"/>
                </a:lnTo>
                <a:lnTo>
                  <a:pt x="202172" y="3394"/>
                </a:lnTo>
                <a:lnTo>
                  <a:pt x="211934" y="3790"/>
                </a:lnTo>
                <a:lnTo>
                  <a:pt x="220347" y="5006"/>
                </a:lnTo>
                <a:lnTo>
                  <a:pt x="234775" y="8898"/>
                </a:lnTo>
                <a:lnTo>
                  <a:pt x="247537" y="13803"/>
                </a:lnTo>
                <a:lnTo>
                  <a:pt x="259559" y="19157"/>
                </a:lnTo>
                <a:lnTo>
                  <a:pt x="271252" y="24712"/>
                </a:lnTo>
                <a:lnTo>
                  <a:pt x="276085" y="28480"/>
                </a:lnTo>
                <a:lnTo>
                  <a:pt x="283994" y="37745"/>
                </a:lnTo>
                <a:lnTo>
                  <a:pt x="293225" y="50754"/>
                </a:lnTo>
                <a:lnTo>
                  <a:pt x="298353" y="58223"/>
                </a:lnTo>
                <a:lnTo>
                  <a:pt x="301772" y="66060"/>
                </a:lnTo>
                <a:lnTo>
                  <a:pt x="304052" y="74142"/>
                </a:lnTo>
                <a:lnTo>
                  <a:pt x="305571" y="82388"/>
                </a:lnTo>
                <a:lnTo>
                  <a:pt x="306584" y="89790"/>
                </a:lnTo>
                <a:lnTo>
                  <a:pt x="307710" y="103094"/>
                </a:lnTo>
                <a:lnTo>
                  <a:pt x="307057" y="110262"/>
                </a:lnTo>
                <a:lnTo>
                  <a:pt x="305670" y="117898"/>
                </a:lnTo>
                <a:lnTo>
                  <a:pt x="303792" y="125846"/>
                </a:lnTo>
                <a:lnTo>
                  <a:pt x="301588" y="133049"/>
                </a:lnTo>
                <a:lnTo>
                  <a:pt x="288667" y="168458"/>
                </a:lnTo>
                <a:lnTo>
                  <a:pt x="283885" y="182413"/>
                </a:lnTo>
                <a:lnTo>
                  <a:pt x="278791" y="193621"/>
                </a:lnTo>
                <a:lnTo>
                  <a:pt x="273491" y="202998"/>
                </a:lnTo>
                <a:lnTo>
                  <a:pt x="268052" y="211154"/>
                </a:lnTo>
                <a:lnTo>
                  <a:pt x="254390" y="232917"/>
                </a:lnTo>
                <a:lnTo>
                  <a:pt x="246745" y="245387"/>
                </a:lnTo>
                <a:lnTo>
                  <a:pt x="237840" y="258464"/>
                </a:lnTo>
                <a:lnTo>
                  <a:pt x="228092" y="271944"/>
                </a:lnTo>
                <a:lnTo>
                  <a:pt x="217784" y="285693"/>
                </a:lnTo>
                <a:lnTo>
                  <a:pt x="193631" y="316210"/>
                </a:lnTo>
                <a:lnTo>
                  <a:pt x="170831" y="344061"/>
                </a:lnTo>
                <a:lnTo>
                  <a:pt x="157522" y="359614"/>
                </a:lnTo>
                <a:lnTo>
                  <a:pt x="151687" y="367000"/>
                </a:lnTo>
                <a:lnTo>
                  <a:pt x="145892" y="374781"/>
                </a:lnTo>
                <a:lnTo>
                  <a:pt x="140124" y="382826"/>
                </a:lnTo>
                <a:lnTo>
                  <a:pt x="136279" y="390095"/>
                </a:lnTo>
                <a:lnTo>
                  <a:pt x="132006" y="403251"/>
                </a:lnTo>
                <a:lnTo>
                  <a:pt x="129600" y="416816"/>
                </a:lnTo>
                <a:lnTo>
                  <a:pt x="130215" y="419423"/>
                </a:lnTo>
                <a:lnTo>
                  <a:pt x="131578" y="421160"/>
                </a:lnTo>
                <a:lnTo>
                  <a:pt x="133439" y="422318"/>
                </a:lnTo>
                <a:lnTo>
                  <a:pt x="145159" y="433049"/>
                </a:lnTo>
                <a:lnTo>
                  <a:pt x="150112" y="435959"/>
                </a:lnTo>
                <a:lnTo>
                  <a:pt x="160697" y="439193"/>
                </a:lnTo>
                <a:lnTo>
                  <a:pt x="171901" y="439102"/>
                </a:lnTo>
                <a:lnTo>
                  <a:pt x="186991" y="438090"/>
                </a:lnTo>
                <a:lnTo>
                  <a:pt x="204670" y="436462"/>
                </a:lnTo>
                <a:lnTo>
                  <a:pt x="219314" y="435377"/>
                </a:lnTo>
                <a:lnTo>
                  <a:pt x="231935" y="434653"/>
                </a:lnTo>
                <a:lnTo>
                  <a:pt x="253577" y="433850"/>
                </a:lnTo>
                <a:lnTo>
                  <a:pt x="272721" y="433493"/>
                </a:lnTo>
                <a:lnTo>
                  <a:pt x="363275" y="428741"/>
                </a:lnTo>
                <a:lnTo>
                  <a:pt x="392678" y="428324"/>
                </a:lnTo>
                <a:lnTo>
                  <a:pt x="417043" y="428999"/>
                </a:lnTo>
                <a:lnTo>
                  <a:pt x="453958" y="431337"/>
                </a:lnTo>
                <a:lnTo>
                  <a:pt x="497205" y="4332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87"/>
          <p:cNvSpPr/>
          <p:nvPr/>
        </p:nvSpPr>
        <p:spPr>
          <a:xfrm>
            <a:off x="7983855" y="3103714"/>
            <a:ext cx="308611" cy="33822"/>
          </a:xfrm>
          <a:custGeom>
            <a:avLst/>
            <a:gdLst/>
            <a:ahLst/>
            <a:cxnLst/>
            <a:rect l="0" t="0" r="0" b="0"/>
            <a:pathLst>
              <a:path w="308611" h="33822">
                <a:moveTo>
                  <a:pt x="0" y="33821"/>
                </a:moveTo>
                <a:lnTo>
                  <a:pt x="18203" y="33821"/>
                </a:lnTo>
                <a:lnTo>
                  <a:pt x="28328" y="32868"/>
                </a:lnTo>
                <a:lnTo>
                  <a:pt x="39840" y="31281"/>
                </a:lnTo>
                <a:lnTo>
                  <a:pt x="52277" y="29270"/>
                </a:lnTo>
                <a:lnTo>
                  <a:pt x="63427" y="26977"/>
                </a:lnTo>
                <a:lnTo>
                  <a:pt x="73716" y="24495"/>
                </a:lnTo>
                <a:lnTo>
                  <a:pt x="83435" y="21889"/>
                </a:lnTo>
                <a:lnTo>
                  <a:pt x="92770" y="20151"/>
                </a:lnTo>
                <a:lnTo>
                  <a:pt x="101851" y="18993"/>
                </a:lnTo>
                <a:lnTo>
                  <a:pt x="110764" y="18220"/>
                </a:lnTo>
                <a:lnTo>
                  <a:pt x="119562" y="16753"/>
                </a:lnTo>
                <a:lnTo>
                  <a:pt x="128286" y="14822"/>
                </a:lnTo>
                <a:lnTo>
                  <a:pt x="136959" y="12582"/>
                </a:lnTo>
                <a:lnTo>
                  <a:pt x="152266" y="10137"/>
                </a:lnTo>
                <a:lnTo>
                  <a:pt x="194673" y="4879"/>
                </a:lnTo>
                <a:lnTo>
                  <a:pt x="212650" y="3097"/>
                </a:lnTo>
                <a:lnTo>
                  <a:pt x="227491" y="1908"/>
                </a:lnTo>
                <a:lnTo>
                  <a:pt x="240244" y="1115"/>
                </a:lnTo>
                <a:lnTo>
                  <a:pt x="264572" y="235"/>
                </a:lnTo>
                <a:lnTo>
                  <a:pt x="276394" y="0"/>
                </a:lnTo>
                <a:lnTo>
                  <a:pt x="285227" y="796"/>
                </a:lnTo>
                <a:lnTo>
                  <a:pt x="292070" y="2279"/>
                </a:lnTo>
                <a:lnTo>
                  <a:pt x="308610" y="81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88"/>
          <p:cNvSpPr/>
          <p:nvPr/>
        </p:nvSpPr>
        <p:spPr>
          <a:xfrm>
            <a:off x="7992427" y="3163252"/>
            <a:ext cx="351474" cy="33938"/>
          </a:xfrm>
          <a:custGeom>
            <a:avLst/>
            <a:gdLst/>
            <a:ahLst/>
            <a:cxnLst/>
            <a:rect l="0" t="0" r="0" b="0"/>
            <a:pathLst>
              <a:path w="351474" h="33938">
                <a:moveTo>
                  <a:pt x="0" y="25718"/>
                </a:moveTo>
                <a:lnTo>
                  <a:pt x="9102" y="30268"/>
                </a:lnTo>
                <a:lnTo>
                  <a:pt x="14640" y="31609"/>
                </a:lnTo>
                <a:lnTo>
                  <a:pt x="21190" y="32503"/>
                </a:lnTo>
                <a:lnTo>
                  <a:pt x="28414" y="33098"/>
                </a:lnTo>
                <a:lnTo>
                  <a:pt x="35135" y="33496"/>
                </a:lnTo>
                <a:lnTo>
                  <a:pt x="47683" y="33937"/>
                </a:lnTo>
                <a:lnTo>
                  <a:pt x="54649" y="33102"/>
                </a:lnTo>
                <a:lnTo>
                  <a:pt x="62151" y="31593"/>
                </a:lnTo>
                <a:lnTo>
                  <a:pt x="70008" y="29635"/>
                </a:lnTo>
                <a:lnTo>
                  <a:pt x="78105" y="28329"/>
                </a:lnTo>
                <a:lnTo>
                  <a:pt x="86360" y="27459"/>
                </a:lnTo>
                <a:lnTo>
                  <a:pt x="94720" y="26878"/>
                </a:lnTo>
                <a:lnTo>
                  <a:pt x="103151" y="25539"/>
                </a:lnTo>
                <a:lnTo>
                  <a:pt x="111631" y="23693"/>
                </a:lnTo>
                <a:lnTo>
                  <a:pt x="120141" y="21511"/>
                </a:lnTo>
                <a:lnTo>
                  <a:pt x="129623" y="20056"/>
                </a:lnTo>
                <a:lnTo>
                  <a:pt x="139756" y="19085"/>
                </a:lnTo>
                <a:lnTo>
                  <a:pt x="150321" y="18439"/>
                </a:lnTo>
                <a:lnTo>
                  <a:pt x="164032" y="17055"/>
                </a:lnTo>
                <a:lnTo>
                  <a:pt x="241563" y="7991"/>
                </a:lnTo>
                <a:lnTo>
                  <a:pt x="35147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89"/>
          <p:cNvSpPr/>
          <p:nvPr/>
        </p:nvSpPr>
        <p:spPr>
          <a:xfrm>
            <a:off x="8344634" y="2992069"/>
            <a:ext cx="299304" cy="445504"/>
          </a:xfrm>
          <a:custGeom>
            <a:avLst/>
            <a:gdLst/>
            <a:ahLst/>
            <a:cxnLst/>
            <a:rect l="0" t="0" r="0" b="0"/>
            <a:pathLst>
              <a:path w="299304" h="445504">
                <a:moveTo>
                  <a:pt x="230723" y="68313"/>
                </a:moveTo>
                <a:lnTo>
                  <a:pt x="230723" y="9988"/>
                </a:lnTo>
                <a:lnTo>
                  <a:pt x="229771" y="6570"/>
                </a:lnTo>
                <a:lnTo>
                  <a:pt x="228183" y="4291"/>
                </a:lnTo>
                <a:lnTo>
                  <a:pt x="226172" y="2772"/>
                </a:lnTo>
                <a:lnTo>
                  <a:pt x="223879" y="1759"/>
                </a:lnTo>
                <a:lnTo>
                  <a:pt x="218792" y="633"/>
                </a:lnTo>
                <a:lnTo>
                  <a:pt x="210815" y="133"/>
                </a:lnTo>
                <a:lnTo>
                  <a:pt x="206022" y="0"/>
                </a:lnTo>
                <a:lnTo>
                  <a:pt x="200920" y="864"/>
                </a:lnTo>
                <a:lnTo>
                  <a:pt x="195615" y="2392"/>
                </a:lnTo>
                <a:lnTo>
                  <a:pt x="190172" y="4363"/>
                </a:lnTo>
                <a:lnTo>
                  <a:pt x="184639" y="5677"/>
                </a:lnTo>
                <a:lnTo>
                  <a:pt x="179045" y="6553"/>
                </a:lnTo>
                <a:lnTo>
                  <a:pt x="173411" y="7138"/>
                </a:lnTo>
                <a:lnTo>
                  <a:pt x="163940" y="11337"/>
                </a:lnTo>
                <a:lnTo>
                  <a:pt x="151911" y="17946"/>
                </a:lnTo>
                <a:lnTo>
                  <a:pt x="126163" y="33545"/>
                </a:lnTo>
                <a:lnTo>
                  <a:pt x="105195" y="46828"/>
                </a:lnTo>
                <a:lnTo>
                  <a:pt x="96555" y="53037"/>
                </a:lnTo>
                <a:lnTo>
                  <a:pt x="88891" y="59082"/>
                </a:lnTo>
                <a:lnTo>
                  <a:pt x="81875" y="65017"/>
                </a:lnTo>
                <a:lnTo>
                  <a:pt x="74341" y="71830"/>
                </a:lnTo>
                <a:lnTo>
                  <a:pt x="58350" y="87021"/>
                </a:lnTo>
                <a:lnTo>
                  <a:pt x="51989" y="95072"/>
                </a:lnTo>
                <a:lnTo>
                  <a:pt x="46797" y="103298"/>
                </a:lnTo>
                <a:lnTo>
                  <a:pt x="36583" y="122914"/>
                </a:lnTo>
                <a:lnTo>
                  <a:pt x="7637" y="180243"/>
                </a:lnTo>
                <a:lnTo>
                  <a:pt x="4847" y="187701"/>
                </a:lnTo>
                <a:lnTo>
                  <a:pt x="1746" y="201067"/>
                </a:lnTo>
                <a:lnTo>
                  <a:pt x="0" y="214751"/>
                </a:lnTo>
                <a:lnTo>
                  <a:pt x="707" y="218326"/>
                </a:lnTo>
                <a:lnTo>
                  <a:pt x="4034" y="224838"/>
                </a:lnTo>
                <a:lnTo>
                  <a:pt x="11262" y="233859"/>
                </a:lnTo>
                <a:lnTo>
                  <a:pt x="14882" y="235827"/>
                </a:lnTo>
                <a:lnTo>
                  <a:pt x="23986" y="238014"/>
                </a:lnTo>
                <a:lnTo>
                  <a:pt x="31843" y="238986"/>
                </a:lnTo>
                <a:lnTo>
                  <a:pt x="35272" y="239245"/>
                </a:lnTo>
                <a:lnTo>
                  <a:pt x="44161" y="236993"/>
                </a:lnTo>
                <a:lnTo>
                  <a:pt x="49198" y="235059"/>
                </a:lnTo>
                <a:lnTo>
                  <a:pt x="58272" y="230912"/>
                </a:lnTo>
                <a:lnTo>
                  <a:pt x="83592" y="218684"/>
                </a:lnTo>
                <a:lnTo>
                  <a:pt x="95488" y="212375"/>
                </a:lnTo>
                <a:lnTo>
                  <a:pt x="106278" y="206265"/>
                </a:lnTo>
                <a:lnTo>
                  <a:pt x="116327" y="200286"/>
                </a:lnTo>
                <a:lnTo>
                  <a:pt x="135112" y="188563"/>
                </a:lnTo>
                <a:lnTo>
                  <a:pt x="144123" y="182770"/>
                </a:lnTo>
                <a:lnTo>
                  <a:pt x="152034" y="177002"/>
                </a:lnTo>
                <a:lnTo>
                  <a:pt x="159214" y="171253"/>
                </a:lnTo>
                <a:lnTo>
                  <a:pt x="165905" y="165515"/>
                </a:lnTo>
                <a:lnTo>
                  <a:pt x="172272" y="159784"/>
                </a:lnTo>
                <a:lnTo>
                  <a:pt x="184425" y="148337"/>
                </a:lnTo>
                <a:lnTo>
                  <a:pt x="201977" y="131182"/>
                </a:lnTo>
                <a:lnTo>
                  <a:pt x="210962" y="119750"/>
                </a:lnTo>
                <a:lnTo>
                  <a:pt x="214691" y="114034"/>
                </a:lnTo>
                <a:lnTo>
                  <a:pt x="242696" y="74134"/>
                </a:lnTo>
                <a:lnTo>
                  <a:pt x="250135" y="64574"/>
                </a:lnTo>
                <a:lnTo>
                  <a:pt x="255094" y="59153"/>
                </a:lnTo>
                <a:lnTo>
                  <a:pt x="258401" y="56491"/>
                </a:lnTo>
                <a:lnTo>
                  <a:pt x="260605" y="55669"/>
                </a:lnTo>
                <a:lnTo>
                  <a:pt x="262074" y="56074"/>
                </a:lnTo>
                <a:lnTo>
                  <a:pt x="263053" y="57296"/>
                </a:lnTo>
                <a:lnTo>
                  <a:pt x="263707" y="59063"/>
                </a:lnTo>
                <a:lnTo>
                  <a:pt x="264432" y="63567"/>
                </a:lnTo>
                <a:lnTo>
                  <a:pt x="264842" y="112415"/>
                </a:lnTo>
                <a:lnTo>
                  <a:pt x="263945" y="137719"/>
                </a:lnTo>
                <a:lnTo>
                  <a:pt x="260411" y="196315"/>
                </a:lnTo>
                <a:lnTo>
                  <a:pt x="260040" y="227943"/>
                </a:lnTo>
                <a:lnTo>
                  <a:pt x="260746" y="260458"/>
                </a:lnTo>
                <a:lnTo>
                  <a:pt x="262168" y="293565"/>
                </a:lnTo>
                <a:lnTo>
                  <a:pt x="264069" y="319446"/>
                </a:lnTo>
                <a:lnTo>
                  <a:pt x="266289" y="340510"/>
                </a:lnTo>
                <a:lnTo>
                  <a:pt x="268720" y="358363"/>
                </a:lnTo>
                <a:lnTo>
                  <a:pt x="271295" y="372170"/>
                </a:lnTo>
                <a:lnTo>
                  <a:pt x="273963" y="383279"/>
                </a:lnTo>
                <a:lnTo>
                  <a:pt x="276694" y="392591"/>
                </a:lnTo>
                <a:lnTo>
                  <a:pt x="279731" y="405477"/>
                </a:lnTo>
                <a:lnTo>
                  <a:pt x="282031" y="415331"/>
                </a:lnTo>
                <a:lnTo>
                  <a:pt x="286229" y="426061"/>
                </a:lnTo>
                <a:lnTo>
                  <a:pt x="291270" y="434640"/>
                </a:lnTo>
                <a:lnTo>
                  <a:pt x="299303" y="4455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90"/>
          <p:cNvSpPr/>
          <p:nvPr/>
        </p:nvSpPr>
        <p:spPr>
          <a:xfrm>
            <a:off x="8707866" y="2976555"/>
            <a:ext cx="278064" cy="396948"/>
          </a:xfrm>
          <a:custGeom>
            <a:avLst/>
            <a:gdLst/>
            <a:ahLst/>
            <a:cxnLst/>
            <a:rect l="0" t="0" r="0" b="0"/>
            <a:pathLst>
              <a:path w="278064" h="396948">
                <a:moveTo>
                  <a:pt x="116093" y="23820"/>
                </a:moveTo>
                <a:lnTo>
                  <a:pt x="116093" y="14718"/>
                </a:lnTo>
                <a:lnTo>
                  <a:pt x="115141" y="11084"/>
                </a:lnTo>
                <a:lnTo>
                  <a:pt x="108713" y="0"/>
                </a:lnTo>
                <a:lnTo>
                  <a:pt x="107363" y="320"/>
                </a:lnTo>
                <a:lnTo>
                  <a:pt x="103324" y="3215"/>
                </a:lnTo>
                <a:lnTo>
                  <a:pt x="95694" y="10200"/>
                </a:lnTo>
                <a:lnTo>
                  <a:pt x="78299" y="27404"/>
                </a:lnTo>
                <a:lnTo>
                  <a:pt x="72800" y="33829"/>
                </a:lnTo>
                <a:lnTo>
                  <a:pt x="64150" y="46048"/>
                </a:lnTo>
                <a:lnTo>
                  <a:pt x="49373" y="68188"/>
                </a:lnTo>
                <a:lnTo>
                  <a:pt x="44943" y="76259"/>
                </a:lnTo>
                <a:lnTo>
                  <a:pt x="41038" y="84497"/>
                </a:lnTo>
                <a:lnTo>
                  <a:pt x="37481" y="92846"/>
                </a:lnTo>
                <a:lnTo>
                  <a:pt x="33205" y="105080"/>
                </a:lnTo>
                <a:lnTo>
                  <a:pt x="23374" y="136453"/>
                </a:lnTo>
                <a:lnTo>
                  <a:pt x="19991" y="150343"/>
                </a:lnTo>
                <a:lnTo>
                  <a:pt x="17735" y="162461"/>
                </a:lnTo>
                <a:lnTo>
                  <a:pt x="16231" y="173398"/>
                </a:lnTo>
                <a:lnTo>
                  <a:pt x="14276" y="184498"/>
                </a:lnTo>
                <a:lnTo>
                  <a:pt x="12020" y="195709"/>
                </a:lnTo>
                <a:lnTo>
                  <a:pt x="9564" y="206992"/>
                </a:lnTo>
                <a:lnTo>
                  <a:pt x="7926" y="217372"/>
                </a:lnTo>
                <a:lnTo>
                  <a:pt x="6835" y="227150"/>
                </a:lnTo>
                <a:lnTo>
                  <a:pt x="6107" y="236526"/>
                </a:lnTo>
                <a:lnTo>
                  <a:pt x="4669" y="246586"/>
                </a:lnTo>
                <a:lnTo>
                  <a:pt x="2758" y="257103"/>
                </a:lnTo>
                <a:lnTo>
                  <a:pt x="531" y="267924"/>
                </a:lnTo>
                <a:lnTo>
                  <a:pt x="0" y="277996"/>
                </a:lnTo>
                <a:lnTo>
                  <a:pt x="598" y="287568"/>
                </a:lnTo>
                <a:lnTo>
                  <a:pt x="1949" y="296807"/>
                </a:lnTo>
                <a:lnTo>
                  <a:pt x="3803" y="304871"/>
                </a:lnTo>
                <a:lnTo>
                  <a:pt x="5991" y="312152"/>
                </a:lnTo>
                <a:lnTo>
                  <a:pt x="8401" y="318911"/>
                </a:lnTo>
                <a:lnTo>
                  <a:pt x="10961" y="328180"/>
                </a:lnTo>
                <a:lnTo>
                  <a:pt x="13621" y="339122"/>
                </a:lnTo>
                <a:lnTo>
                  <a:pt x="16345" y="351178"/>
                </a:lnTo>
                <a:lnTo>
                  <a:pt x="20067" y="360169"/>
                </a:lnTo>
                <a:lnTo>
                  <a:pt x="24454" y="367115"/>
                </a:lnTo>
                <a:lnTo>
                  <a:pt x="29282" y="372698"/>
                </a:lnTo>
                <a:lnTo>
                  <a:pt x="34407" y="377373"/>
                </a:lnTo>
                <a:lnTo>
                  <a:pt x="39729" y="381442"/>
                </a:lnTo>
                <a:lnTo>
                  <a:pt x="45181" y="385107"/>
                </a:lnTo>
                <a:lnTo>
                  <a:pt x="53779" y="389179"/>
                </a:lnTo>
                <a:lnTo>
                  <a:pt x="57405" y="390265"/>
                </a:lnTo>
                <a:lnTo>
                  <a:pt x="76162" y="396344"/>
                </a:lnTo>
                <a:lnTo>
                  <a:pt x="82805" y="396947"/>
                </a:lnTo>
                <a:lnTo>
                  <a:pt x="89139" y="396396"/>
                </a:lnTo>
                <a:lnTo>
                  <a:pt x="95266" y="395076"/>
                </a:lnTo>
                <a:lnTo>
                  <a:pt x="101256" y="394197"/>
                </a:lnTo>
                <a:lnTo>
                  <a:pt x="107155" y="393610"/>
                </a:lnTo>
                <a:lnTo>
                  <a:pt x="112992" y="393219"/>
                </a:lnTo>
                <a:lnTo>
                  <a:pt x="118789" y="392006"/>
                </a:lnTo>
                <a:lnTo>
                  <a:pt x="124557" y="390245"/>
                </a:lnTo>
                <a:lnTo>
                  <a:pt x="130309" y="388118"/>
                </a:lnTo>
                <a:lnTo>
                  <a:pt x="137952" y="383842"/>
                </a:lnTo>
                <a:lnTo>
                  <a:pt x="146859" y="378135"/>
                </a:lnTo>
                <a:lnTo>
                  <a:pt x="156607" y="371472"/>
                </a:lnTo>
                <a:lnTo>
                  <a:pt x="167868" y="363220"/>
                </a:lnTo>
                <a:lnTo>
                  <a:pt x="193079" y="343892"/>
                </a:lnTo>
                <a:lnTo>
                  <a:pt x="203612" y="335309"/>
                </a:lnTo>
                <a:lnTo>
                  <a:pt x="212539" y="327682"/>
                </a:lnTo>
                <a:lnTo>
                  <a:pt x="220396" y="320692"/>
                </a:lnTo>
                <a:lnTo>
                  <a:pt x="227538" y="313174"/>
                </a:lnTo>
                <a:lnTo>
                  <a:pt x="234205" y="305305"/>
                </a:lnTo>
                <a:lnTo>
                  <a:pt x="240555" y="297202"/>
                </a:lnTo>
                <a:lnTo>
                  <a:pt x="245740" y="289894"/>
                </a:lnTo>
                <a:lnTo>
                  <a:pt x="250150" y="283118"/>
                </a:lnTo>
                <a:lnTo>
                  <a:pt x="254042" y="276695"/>
                </a:lnTo>
                <a:lnTo>
                  <a:pt x="258541" y="265746"/>
                </a:lnTo>
                <a:lnTo>
                  <a:pt x="263447" y="251779"/>
                </a:lnTo>
                <a:lnTo>
                  <a:pt x="268622" y="235800"/>
                </a:lnTo>
                <a:lnTo>
                  <a:pt x="272071" y="222290"/>
                </a:lnTo>
                <a:lnTo>
                  <a:pt x="274371" y="210426"/>
                </a:lnTo>
                <a:lnTo>
                  <a:pt x="275905" y="199659"/>
                </a:lnTo>
                <a:lnTo>
                  <a:pt x="276926" y="190576"/>
                </a:lnTo>
                <a:lnTo>
                  <a:pt x="277608" y="182615"/>
                </a:lnTo>
                <a:lnTo>
                  <a:pt x="278063" y="175403"/>
                </a:lnTo>
                <a:lnTo>
                  <a:pt x="277413" y="167738"/>
                </a:lnTo>
                <a:lnTo>
                  <a:pt x="276028" y="159770"/>
                </a:lnTo>
                <a:lnTo>
                  <a:pt x="274151" y="151601"/>
                </a:lnTo>
                <a:lnTo>
                  <a:pt x="271947" y="144250"/>
                </a:lnTo>
                <a:lnTo>
                  <a:pt x="269527" y="137444"/>
                </a:lnTo>
                <a:lnTo>
                  <a:pt x="266960" y="131002"/>
                </a:lnTo>
                <a:lnTo>
                  <a:pt x="263343" y="123849"/>
                </a:lnTo>
                <a:lnTo>
                  <a:pt x="259028" y="116224"/>
                </a:lnTo>
                <a:lnTo>
                  <a:pt x="254245" y="108282"/>
                </a:lnTo>
                <a:lnTo>
                  <a:pt x="248199" y="99178"/>
                </a:lnTo>
                <a:lnTo>
                  <a:pt x="233863" y="78902"/>
                </a:lnTo>
                <a:lnTo>
                  <a:pt x="225087" y="69114"/>
                </a:lnTo>
                <a:lnTo>
                  <a:pt x="215425" y="59731"/>
                </a:lnTo>
                <a:lnTo>
                  <a:pt x="205175" y="50618"/>
                </a:lnTo>
                <a:lnTo>
                  <a:pt x="196436" y="43590"/>
                </a:lnTo>
                <a:lnTo>
                  <a:pt x="188705" y="37952"/>
                </a:lnTo>
                <a:lnTo>
                  <a:pt x="181646" y="33242"/>
                </a:lnTo>
                <a:lnTo>
                  <a:pt x="175035" y="29148"/>
                </a:lnTo>
                <a:lnTo>
                  <a:pt x="168723" y="25467"/>
                </a:lnTo>
                <a:lnTo>
                  <a:pt x="162610" y="22060"/>
                </a:lnTo>
                <a:lnTo>
                  <a:pt x="155676" y="19790"/>
                </a:lnTo>
                <a:lnTo>
                  <a:pt x="148198" y="18275"/>
                </a:lnTo>
                <a:lnTo>
                  <a:pt x="140353" y="17266"/>
                </a:lnTo>
                <a:lnTo>
                  <a:pt x="133219" y="16593"/>
                </a:lnTo>
                <a:lnTo>
                  <a:pt x="126558" y="16144"/>
                </a:lnTo>
                <a:lnTo>
                  <a:pt x="120212" y="15845"/>
                </a:lnTo>
                <a:lnTo>
                  <a:pt x="108082" y="15513"/>
                </a:lnTo>
                <a:lnTo>
                  <a:pt x="84772" y="15300"/>
                </a:lnTo>
                <a:lnTo>
                  <a:pt x="79020" y="16235"/>
                </a:lnTo>
                <a:lnTo>
                  <a:pt x="73280" y="17810"/>
                </a:lnTo>
                <a:lnTo>
                  <a:pt x="67549" y="19814"/>
                </a:lnTo>
                <a:lnTo>
                  <a:pt x="62776" y="21149"/>
                </a:lnTo>
                <a:lnTo>
                  <a:pt x="54932" y="22633"/>
                </a:lnTo>
                <a:lnTo>
                  <a:pt x="48270" y="25832"/>
                </a:lnTo>
                <a:lnTo>
                  <a:pt x="38941" y="323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91"/>
          <p:cNvSpPr/>
          <p:nvPr/>
        </p:nvSpPr>
        <p:spPr>
          <a:xfrm>
            <a:off x="4829175" y="3577220"/>
            <a:ext cx="360046" cy="424790"/>
          </a:xfrm>
          <a:custGeom>
            <a:avLst/>
            <a:gdLst/>
            <a:ahLst/>
            <a:cxnLst/>
            <a:rect l="0" t="0" r="0" b="0"/>
            <a:pathLst>
              <a:path w="360046" h="424790">
                <a:moveTo>
                  <a:pt x="360045" y="40375"/>
                </a:moveTo>
                <a:lnTo>
                  <a:pt x="350943" y="35824"/>
                </a:lnTo>
                <a:lnTo>
                  <a:pt x="348262" y="33531"/>
                </a:lnTo>
                <a:lnTo>
                  <a:pt x="346474" y="31050"/>
                </a:lnTo>
                <a:lnTo>
                  <a:pt x="345283" y="28443"/>
                </a:lnTo>
                <a:lnTo>
                  <a:pt x="343536" y="26705"/>
                </a:lnTo>
                <a:lnTo>
                  <a:pt x="341419" y="25547"/>
                </a:lnTo>
                <a:lnTo>
                  <a:pt x="336527" y="24259"/>
                </a:lnTo>
                <a:lnTo>
                  <a:pt x="325625" y="23433"/>
                </a:lnTo>
                <a:lnTo>
                  <a:pt x="322810" y="23365"/>
                </a:lnTo>
                <a:lnTo>
                  <a:pt x="250587" y="23270"/>
                </a:lnTo>
                <a:lnTo>
                  <a:pt x="228018" y="22304"/>
                </a:lnTo>
                <a:lnTo>
                  <a:pt x="211067" y="20707"/>
                </a:lnTo>
                <a:lnTo>
                  <a:pt x="197861" y="18691"/>
                </a:lnTo>
                <a:lnTo>
                  <a:pt x="181437" y="17346"/>
                </a:lnTo>
                <a:lnTo>
                  <a:pt x="162868" y="16450"/>
                </a:lnTo>
                <a:lnTo>
                  <a:pt x="142868" y="15852"/>
                </a:lnTo>
                <a:lnTo>
                  <a:pt x="122868" y="13549"/>
                </a:lnTo>
                <a:lnTo>
                  <a:pt x="102867" y="10108"/>
                </a:lnTo>
                <a:lnTo>
                  <a:pt x="68578" y="3110"/>
                </a:lnTo>
                <a:lnTo>
                  <a:pt x="58101" y="1244"/>
                </a:lnTo>
                <a:lnTo>
                  <a:pt x="50164" y="0"/>
                </a:lnTo>
                <a:lnTo>
                  <a:pt x="44872" y="124"/>
                </a:lnTo>
                <a:lnTo>
                  <a:pt x="41345" y="1158"/>
                </a:lnTo>
                <a:lnTo>
                  <a:pt x="38993" y="2800"/>
                </a:lnTo>
                <a:lnTo>
                  <a:pt x="37425" y="4847"/>
                </a:lnTo>
                <a:lnTo>
                  <a:pt x="36380" y="7165"/>
                </a:lnTo>
                <a:lnTo>
                  <a:pt x="35683" y="9662"/>
                </a:lnTo>
                <a:lnTo>
                  <a:pt x="36171" y="12279"/>
                </a:lnTo>
                <a:lnTo>
                  <a:pt x="39253" y="17728"/>
                </a:lnTo>
                <a:lnTo>
                  <a:pt x="41258" y="30945"/>
                </a:lnTo>
                <a:lnTo>
                  <a:pt x="41793" y="39803"/>
                </a:lnTo>
                <a:lnTo>
                  <a:pt x="42387" y="54726"/>
                </a:lnTo>
                <a:lnTo>
                  <a:pt x="42545" y="61372"/>
                </a:lnTo>
                <a:lnTo>
                  <a:pt x="42768" y="111684"/>
                </a:lnTo>
                <a:lnTo>
                  <a:pt x="40894" y="138397"/>
                </a:lnTo>
                <a:lnTo>
                  <a:pt x="37740" y="169540"/>
                </a:lnTo>
                <a:lnTo>
                  <a:pt x="28092" y="251626"/>
                </a:lnTo>
                <a:lnTo>
                  <a:pt x="28253" y="259314"/>
                </a:lnTo>
                <a:lnTo>
                  <a:pt x="29312" y="265392"/>
                </a:lnTo>
                <a:lnTo>
                  <a:pt x="32078" y="272780"/>
                </a:lnTo>
                <a:lnTo>
                  <a:pt x="32815" y="273417"/>
                </a:lnTo>
                <a:lnTo>
                  <a:pt x="43485" y="262646"/>
                </a:lnTo>
                <a:lnTo>
                  <a:pt x="51711" y="255367"/>
                </a:lnTo>
                <a:lnTo>
                  <a:pt x="68068" y="242607"/>
                </a:lnTo>
                <a:lnTo>
                  <a:pt x="75858" y="237109"/>
                </a:lnTo>
                <a:lnTo>
                  <a:pt x="82957" y="232491"/>
                </a:lnTo>
                <a:lnTo>
                  <a:pt x="89595" y="228460"/>
                </a:lnTo>
                <a:lnTo>
                  <a:pt x="96877" y="224820"/>
                </a:lnTo>
                <a:lnTo>
                  <a:pt x="104590" y="221440"/>
                </a:lnTo>
                <a:lnTo>
                  <a:pt x="112588" y="218235"/>
                </a:lnTo>
                <a:lnTo>
                  <a:pt x="129097" y="212134"/>
                </a:lnTo>
                <a:lnTo>
                  <a:pt x="171517" y="197578"/>
                </a:lnTo>
                <a:lnTo>
                  <a:pt x="188624" y="191840"/>
                </a:lnTo>
                <a:lnTo>
                  <a:pt x="197187" y="189929"/>
                </a:lnTo>
                <a:lnTo>
                  <a:pt x="205752" y="188655"/>
                </a:lnTo>
                <a:lnTo>
                  <a:pt x="214321" y="187806"/>
                </a:lnTo>
                <a:lnTo>
                  <a:pt x="222891" y="187240"/>
                </a:lnTo>
                <a:lnTo>
                  <a:pt x="231461" y="186862"/>
                </a:lnTo>
                <a:lnTo>
                  <a:pt x="240032" y="186610"/>
                </a:lnTo>
                <a:lnTo>
                  <a:pt x="247651" y="187395"/>
                </a:lnTo>
                <a:lnTo>
                  <a:pt x="254636" y="188871"/>
                </a:lnTo>
                <a:lnTo>
                  <a:pt x="268428" y="193051"/>
                </a:lnTo>
                <a:lnTo>
                  <a:pt x="284084" y="198083"/>
                </a:lnTo>
                <a:lnTo>
                  <a:pt x="291307" y="199806"/>
                </a:lnTo>
                <a:lnTo>
                  <a:pt x="298027" y="200955"/>
                </a:lnTo>
                <a:lnTo>
                  <a:pt x="304412" y="201721"/>
                </a:lnTo>
                <a:lnTo>
                  <a:pt x="310574" y="204136"/>
                </a:lnTo>
                <a:lnTo>
                  <a:pt x="316586" y="207651"/>
                </a:lnTo>
                <a:lnTo>
                  <a:pt x="327395" y="215685"/>
                </a:lnTo>
                <a:lnTo>
                  <a:pt x="335374" y="222430"/>
                </a:lnTo>
                <a:lnTo>
                  <a:pt x="342095" y="231143"/>
                </a:lnTo>
                <a:lnTo>
                  <a:pt x="348257" y="241365"/>
                </a:lnTo>
                <a:lnTo>
                  <a:pt x="354171" y="252259"/>
                </a:lnTo>
                <a:lnTo>
                  <a:pt x="357434" y="263450"/>
                </a:lnTo>
                <a:lnTo>
                  <a:pt x="358885" y="273822"/>
                </a:lnTo>
                <a:lnTo>
                  <a:pt x="359701" y="285968"/>
                </a:lnTo>
                <a:lnTo>
                  <a:pt x="359892" y="295895"/>
                </a:lnTo>
                <a:lnTo>
                  <a:pt x="357437" y="306657"/>
                </a:lnTo>
                <a:lnTo>
                  <a:pt x="355448" y="312194"/>
                </a:lnTo>
                <a:lnTo>
                  <a:pt x="348160" y="323426"/>
                </a:lnTo>
                <a:lnTo>
                  <a:pt x="343548" y="329088"/>
                </a:lnTo>
                <a:lnTo>
                  <a:pt x="336665" y="335720"/>
                </a:lnTo>
                <a:lnTo>
                  <a:pt x="328266" y="342999"/>
                </a:lnTo>
                <a:lnTo>
                  <a:pt x="318856" y="350709"/>
                </a:lnTo>
                <a:lnTo>
                  <a:pt x="306868" y="358707"/>
                </a:lnTo>
                <a:lnTo>
                  <a:pt x="293161" y="366896"/>
                </a:lnTo>
                <a:lnTo>
                  <a:pt x="278308" y="375213"/>
                </a:lnTo>
                <a:lnTo>
                  <a:pt x="265549" y="381710"/>
                </a:lnTo>
                <a:lnTo>
                  <a:pt x="254185" y="386994"/>
                </a:lnTo>
                <a:lnTo>
                  <a:pt x="243752" y="391469"/>
                </a:lnTo>
                <a:lnTo>
                  <a:pt x="232986" y="395405"/>
                </a:lnTo>
                <a:lnTo>
                  <a:pt x="221999" y="398982"/>
                </a:lnTo>
                <a:lnTo>
                  <a:pt x="200584" y="405496"/>
                </a:lnTo>
                <a:lnTo>
                  <a:pt x="181540" y="411565"/>
                </a:lnTo>
                <a:lnTo>
                  <a:pt x="172462" y="413565"/>
                </a:lnTo>
                <a:lnTo>
                  <a:pt x="163552" y="414899"/>
                </a:lnTo>
                <a:lnTo>
                  <a:pt x="154754" y="415787"/>
                </a:lnTo>
                <a:lnTo>
                  <a:pt x="146032" y="417332"/>
                </a:lnTo>
                <a:lnTo>
                  <a:pt x="137359" y="419315"/>
                </a:lnTo>
                <a:lnTo>
                  <a:pt x="128720" y="421589"/>
                </a:lnTo>
                <a:lnTo>
                  <a:pt x="120103" y="423105"/>
                </a:lnTo>
                <a:lnTo>
                  <a:pt x="111501" y="424115"/>
                </a:lnTo>
                <a:lnTo>
                  <a:pt x="102909" y="424789"/>
                </a:lnTo>
                <a:lnTo>
                  <a:pt x="93371" y="424286"/>
                </a:lnTo>
                <a:lnTo>
                  <a:pt x="83202" y="422998"/>
                </a:lnTo>
                <a:lnTo>
                  <a:pt x="72613" y="421187"/>
                </a:lnTo>
                <a:lnTo>
                  <a:pt x="61743" y="419980"/>
                </a:lnTo>
                <a:lnTo>
                  <a:pt x="50687" y="419175"/>
                </a:lnTo>
                <a:lnTo>
                  <a:pt x="39506" y="418638"/>
                </a:lnTo>
                <a:lnTo>
                  <a:pt x="32052" y="417328"/>
                </a:lnTo>
                <a:lnTo>
                  <a:pt x="27083" y="415502"/>
                </a:lnTo>
                <a:lnTo>
                  <a:pt x="23770" y="413332"/>
                </a:lnTo>
                <a:lnTo>
                  <a:pt x="17550" y="410921"/>
                </a:lnTo>
                <a:lnTo>
                  <a:pt x="0" y="4089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92"/>
          <p:cNvSpPr/>
          <p:nvPr/>
        </p:nvSpPr>
        <p:spPr>
          <a:xfrm>
            <a:off x="5232082" y="3703320"/>
            <a:ext cx="342901" cy="282893"/>
          </a:xfrm>
          <a:custGeom>
            <a:avLst/>
            <a:gdLst/>
            <a:ahLst/>
            <a:cxnLst/>
            <a:rect l="0" t="0" r="0" b="0"/>
            <a:pathLst>
              <a:path w="342901" h="282893">
                <a:moveTo>
                  <a:pt x="0" y="0"/>
                </a:moveTo>
                <a:lnTo>
                  <a:pt x="4551" y="9101"/>
                </a:lnTo>
                <a:lnTo>
                  <a:pt x="9325" y="16110"/>
                </a:lnTo>
                <a:lnTo>
                  <a:pt x="16527" y="24305"/>
                </a:lnTo>
                <a:lnTo>
                  <a:pt x="35694" y="44031"/>
                </a:lnTo>
                <a:lnTo>
                  <a:pt x="65531" y="74072"/>
                </a:lnTo>
                <a:lnTo>
                  <a:pt x="72262" y="78909"/>
                </a:lnTo>
                <a:lnTo>
                  <a:pt x="79608" y="83086"/>
                </a:lnTo>
                <a:lnTo>
                  <a:pt x="87362" y="86823"/>
                </a:lnTo>
                <a:lnTo>
                  <a:pt x="103009" y="96934"/>
                </a:lnTo>
                <a:lnTo>
                  <a:pt x="148334" y="128489"/>
                </a:lnTo>
                <a:lnTo>
                  <a:pt x="166517" y="141857"/>
                </a:lnTo>
                <a:lnTo>
                  <a:pt x="180544" y="152674"/>
                </a:lnTo>
                <a:lnTo>
                  <a:pt x="191800" y="161790"/>
                </a:lnTo>
                <a:lnTo>
                  <a:pt x="202162" y="170725"/>
                </a:lnTo>
                <a:lnTo>
                  <a:pt x="211927" y="179539"/>
                </a:lnTo>
                <a:lnTo>
                  <a:pt x="229445" y="196000"/>
                </a:lnTo>
                <a:lnTo>
                  <a:pt x="243581" y="209666"/>
                </a:lnTo>
                <a:lnTo>
                  <a:pt x="250970" y="215977"/>
                </a:lnTo>
                <a:lnTo>
                  <a:pt x="258753" y="222090"/>
                </a:lnTo>
                <a:lnTo>
                  <a:pt x="266800" y="228070"/>
                </a:lnTo>
                <a:lnTo>
                  <a:pt x="300878" y="254689"/>
                </a:lnTo>
                <a:lnTo>
                  <a:pt x="311075" y="262185"/>
                </a:lnTo>
                <a:lnTo>
                  <a:pt x="319779" y="268135"/>
                </a:lnTo>
                <a:lnTo>
                  <a:pt x="342900" y="282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93"/>
          <p:cNvSpPr/>
          <p:nvPr/>
        </p:nvSpPr>
        <p:spPr>
          <a:xfrm>
            <a:off x="5257800" y="3677602"/>
            <a:ext cx="257176" cy="317184"/>
          </a:xfrm>
          <a:custGeom>
            <a:avLst/>
            <a:gdLst/>
            <a:ahLst/>
            <a:cxnLst/>
            <a:rect l="0" t="0" r="0" b="0"/>
            <a:pathLst>
              <a:path w="257176" h="317184">
                <a:moveTo>
                  <a:pt x="257175" y="0"/>
                </a:moveTo>
                <a:lnTo>
                  <a:pt x="233311" y="23863"/>
                </a:lnTo>
                <a:lnTo>
                  <a:pt x="228883" y="30197"/>
                </a:lnTo>
                <a:lnTo>
                  <a:pt x="224978" y="37276"/>
                </a:lnTo>
                <a:lnTo>
                  <a:pt x="221423" y="44854"/>
                </a:lnTo>
                <a:lnTo>
                  <a:pt x="216195" y="52762"/>
                </a:lnTo>
                <a:lnTo>
                  <a:pt x="209853" y="60892"/>
                </a:lnTo>
                <a:lnTo>
                  <a:pt x="202767" y="69170"/>
                </a:lnTo>
                <a:lnTo>
                  <a:pt x="195185" y="79451"/>
                </a:lnTo>
                <a:lnTo>
                  <a:pt x="187273" y="91067"/>
                </a:lnTo>
                <a:lnTo>
                  <a:pt x="131290" y="175786"/>
                </a:lnTo>
                <a:lnTo>
                  <a:pt x="114196" y="199106"/>
                </a:lnTo>
                <a:lnTo>
                  <a:pt x="98038" y="219415"/>
                </a:lnTo>
                <a:lnTo>
                  <a:pt x="82503" y="237717"/>
                </a:lnTo>
                <a:lnTo>
                  <a:pt x="67385" y="253728"/>
                </a:lnTo>
                <a:lnTo>
                  <a:pt x="52543" y="268212"/>
                </a:lnTo>
                <a:lnTo>
                  <a:pt x="0" y="3171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94"/>
          <p:cNvSpPr/>
          <p:nvPr/>
        </p:nvSpPr>
        <p:spPr>
          <a:xfrm>
            <a:off x="5703570" y="3772007"/>
            <a:ext cx="385763" cy="25611"/>
          </a:xfrm>
          <a:custGeom>
            <a:avLst/>
            <a:gdLst/>
            <a:ahLst/>
            <a:cxnLst/>
            <a:rect l="0" t="0" r="0" b="0"/>
            <a:pathLst>
              <a:path w="385763" h="25611">
                <a:moveTo>
                  <a:pt x="0" y="25610"/>
                </a:moveTo>
                <a:lnTo>
                  <a:pt x="13652" y="21059"/>
                </a:lnTo>
                <a:lnTo>
                  <a:pt x="18626" y="19718"/>
                </a:lnTo>
                <a:lnTo>
                  <a:pt x="22895" y="18825"/>
                </a:lnTo>
                <a:lnTo>
                  <a:pt x="26693" y="18229"/>
                </a:lnTo>
                <a:lnTo>
                  <a:pt x="38533" y="17567"/>
                </a:lnTo>
                <a:lnTo>
                  <a:pt x="45692" y="17391"/>
                </a:lnTo>
                <a:lnTo>
                  <a:pt x="55226" y="16321"/>
                </a:lnTo>
                <a:lnTo>
                  <a:pt x="66345" y="14654"/>
                </a:lnTo>
                <a:lnTo>
                  <a:pt x="78519" y="12591"/>
                </a:lnTo>
                <a:lnTo>
                  <a:pt x="89494" y="11216"/>
                </a:lnTo>
                <a:lnTo>
                  <a:pt x="99668" y="10299"/>
                </a:lnTo>
                <a:lnTo>
                  <a:pt x="109307" y="9688"/>
                </a:lnTo>
                <a:lnTo>
                  <a:pt x="127638" y="9009"/>
                </a:lnTo>
                <a:lnTo>
                  <a:pt x="136527" y="8827"/>
                </a:lnTo>
                <a:lnTo>
                  <a:pt x="145310" y="7754"/>
                </a:lnTo>
                <a:lnTo>
                  <a:pt x="154024" y="6086"/>
                </a:lnTo>
                <a:lnTo>
                  <a:pt x="162690" y="4022"/>
                </a:lnTo>
                <a:lnTo>
                  <a:pt x="170372" y="2645"/>
                </a:lnTo>
                <a:lnTo>
                  <a:pt x="177399" y="1728"/>
                </a:lnTo>
                <a:lnTo>
                  <a:pt x="183989" y="1116"/>
                </a:lnTo>
                <a:lnTo>
                  <a:pt x="191239" y="708"/>
                </a:lnTo>
                <a:lnTo>
                  <a:pt x="206914" y="255"/>
                </a:lnTo>
                <a:lnTo>
                  <a:pt x="254559" y="0"/>
                </a:lnTo>
                <a:lnTo>
                  <a:pt x="272576" y="917"/>
                </a:lnTo>
                <a:lnTo>
                  <a:pt x="290302" y="2480"/>
                </a:lnTo>
                <a:lnTo>
                  <a:pt x="320476" y="5805"/>
                </a:lnTo>
                <a:lnTo>
                  <a:pt x="337061" y="7283"/>
                </a:lnTo>
                <a:lnTo>
                  <a:pt x="343770" y="8630"/>
                </a:lnTo>
                <a:lnTo>
                  <a:pt x="350147" y="10480"/>
                </a:lnTo>
                <a:lnTo>
                  <a:pt x="356303" y="12666"/>
                </a:lnTo>
                <a:lnTo>
                  <a:pt x="361360" y="14123"/>
                </a:lnTo>
                <a:lnTo>
                  <a:pt x="365684" y="15095"/>
                </a:lnTo>
                <a:lnTo>
                  <a:pt x="369520" y="15742"/>
                </a:lnTo>
                <a:lnTo>
                  <a:pt x="373029" y="17126"/>
                </a:lnTo>
                <a:lnTo>
                  <a:pt x="376321" y="19002"/>
                </a:lnTo>
                <a:lnTo>
                  <a:pt x="385762" y="25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95"/>
          <p:cNvSpPr/>
          <p:nvPr/>
        </p:nvSpPr>
        <p:spPr>
          <a:xfrm>
            <a:off x="6175057" y="3634740"/>
            <a:ext cx="94298" cy="334328"/>
          </a:xfrm>
          <a:custGeom>
            <a:avLst/>
            <a:gdLst/>
            <a:ahLst/>
            <a:cxnLst/>
            <a:rect l="0" t="0" r="0" b="0"/>
            <a:pathLst>
              <a:path w="94298" h="334328">
                <a:moveTo>
                  <a:pt x="0" y="0"/>
                </a:moveTo>
                <a:lnTo>
                  <a:pt x="28619" y="57238"/>
                </a:lnTo>
                <a:lnTo>
                  <a:pt x="32414" y="62923"/>
                </a:lnTo>
                <a:lnTo>
                  <a:pt x="36850" y="68619"/>
                </a:lnTo>
                <a:lnTo>
                  <a:pt x="41711" y="74321"/>
                </a:lnTo>
                <a:lnTo>
                  <a:pt x="44953" y="80027"/>
                </a:lnTo>
                <a:lnTo>
                  <a:pt x="47114" y="85736"/>
                </a:lnTo>
                <a:lnTo>
                  <a:pt x="48554" y="91447"/>
                </a:lnTo>
                <a:lnTo>
                  <a:pt x="50467" y="98112"/>
                </a:lnTo>
                <a:lnTo>
                  <a:pt x="55132" y="113138"/>
                </a:lnTo>
                <a:lnTo>
                  <a:pt x="57710" y="133528"/>
                </a:lnTo>
                <a:lnTo>
                  <a:pt x="63114" y="196823"/>
                </a:lnTo>
                <a:lnTo>
                  <a:pt x="66841" y="224560"/>
                </a:lnTo>
                <a:lnTo>
                  <a:pt x="71231" y="247814"/>
                </a:lnTo>
                <a:lnTo>
                  <a:pt x="76062" y="268079"/>
                </a:lnTo>
                <a:lnTo>
                  <a:pt x="80235" y="283495"/>
                </a:lnTo>
                <a:lnTo>
                  <a:pt x="83971" y="295676"/>
                </a:lnTo>
                <a:lnTo>
                  <a:pt x="91238" y="316842"/>
                </a:lnTo>
                <a:lnTo>
                  <a:pt x="94297" y="3343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96"/>
          <p:cNvSpPr/>
          <p:nvPr/>
        </p:nvSpPr>
        <p:spPr>
          <a:xfrm>
            <a:off x="6372225" y="3626351"/>
            <a:ext cx="265129" cy="359201"/>
          </a:xfrm>
          <a:custGeom>
            <a:avLst/>
            <a:gdLst/>
            <a:ahLst/>
            <a:cxnLst/>
            <a:rect l="0" t="0" r="0" b="0"/>
            <a:pathLst>
              <a:path w="265129" h="359201">
                <a:moveTo>
                  <a:pt x="42862" y="16961"/>
                </a:moveTo>
                <a:lnTo>
                  <a:pt x="38312" y="35165"/>
                </a:lnTo>
                <a:lnTo>
                  <a:pt x="36970" y="42432"/>
                </a:lnTo>
                <a:lnTo>
                  <a:pt x="36077" y="49182"/>
                </a:lnTo>
                <a:lnTo>
                  <a:pt x="35481" y="55586"/>
                </a:lnTo>
                <a:lnTo>
                  <a:pt x="35084" y="62714"/>
                </a:lnTo>
                <a:lnTo>
                  <a:pt x="34643" y="78253"/>
                </a:lnTo>
                <a:lnTo>
                  <a:pt x="34299" y="154155"/>
                </a:lnTo>
                <a:lnTo>
                  <a:pt x="34292" y="198052"/>
                </a:lnTo>
                <a:lnTo>
                  <a:pt x="35244" y="211983"/>
                </a:lnTo>
                <a:lnTo>
                  <a:pt x="36831" y="224129"/>
                </a:lnTo>
                <a:lnTo>
                  <a:pt x="38841" y="235083"/>
                </a:lnTo>
                <a:lnTo>
                  <a:pt x="42086" y="247148"/>
                </a:lnTo>
                <a:lnTo>
                  <a:pt x="46155" y="259954"/>
                </a:lnTo>
                <a:lnTo>
                  <a:pt x="50772" y="273254"/>
                </a:lnTo>
                <a:lnTo>
                  <a:pt x="54803" y="284026"/>
                </a:lnTo>
                <a:lnTo>
                  <a:pt x="58442" y="293112"/>
                </a:lnTo>
                <a:lnTo>
                  <a:pt x="61822" y="301074"/>
                </a:lnTo>
                <a:lnTo>
                  <a:pt x="65980" y="308287"/>
                </a:lnTo>
                <a:lnTo>
                  <a:pt x="70656" y="315001"/>
                </a:lnTo>
                <a:lnTo>
                  <a:pt x="75679" y="321382"/>
                </a:lnTo>
                <a:lnTo>
                  <a:pt x="80932" y="327541"/>
                </a:lnTo>
                <a:lnTo>
                  <a:pt x="86340" y="333552"/>
                </a:lnTo>
                <a:lnTo>
                  <a:pt x="91850" y="339464"/>
                </a:lnTo>
                <a:lnTo>
                  <a:pt x="97428" y="344358"/>
                </a:lnTo>
                <a:lnTo>
                  <a:pt x="103052" y="348573"/>
                </a:lnTo>
                <a:lnTo>
                  <a:pt x="108706" y="352336"/>
                </a:lnTo>
                <a:lnTo>
                  <a:pt x="114381" y="354844"/>
                </a:lnTo>
                <a:lnTo>
                  <a:pt x="120069" y="356517"/>
                </a:lnTo>
                <a:lnTo>
                  <a:pt x="125766" y="357631"/>
                </a:lnTo>
                <a:lnTo>
                  <a:pt x="132421" y="358375"/>
                </a:lnTo>
                <a:lnTo>
                  <a:pt x="139716" y="358870"/>
                </a:lnTo>
                <a:lnTo>
                  <a:pt x="147436" y="359200"/>
                </a:lnTo>
                <a:lnTo>
                  <a:pt x="154489" y="358468"/>
                </a:lnTo>
                <a:lnTo>
                  <a:pt x="161094" y="357027"/>
                </a:lnTo>
                <a:lnTo>
                  <a:pt x="167403" y="355114"/>
                </a:lnTo>
                <a:lnTo>
                  <a:pt x="173514" y="352887"/>
                </a:lnTo>
                <a:lnTo>
                  <a:pt x="179494" y="350449"/>
                </a:lnTo>
                <a:lnTo>
                  <a:pt x="185385" y="347871"/>
                </a:lnTo>
                <a:lnTo>
                  <a:pt x="197011" y="342467"/>
                </a:lnTo>
                <a:lnTo>
                  <a:pt x="202778" y="339692"/>
                </a:lnTo>
                <a:lnTo>
                  <a:pt x="208528" y="335938"/>
                </a:lnTo>
                <a:lnTo>
                  <a:pt x="214266" y="331530"/>
                </a:lnTo>
                <a:lnTo>
                  <a:pt x="219996" y="326686"/>
                </a:lnTo>
                <a:lnTo>
                  <a:pt x="224770" y="321552"/>
                </a:lnTo>
                <a:lnTo>
                  <a:pt x="232612" y="310767"/>
                </a:lnTo>
                <a:lnTo>
                  <a:pt x="246933" y="289435"/>
                </a:lnTo>
                <a:lnTo>
                  <a:pt x="251300" y="281478"/>
                </a:lnTo>
                <a:lnTo>
                  <a:pt x="255163" y="273316"/>
                </a:lnTo>
                <a:lnTo>
                  <a:pt x="258691" y="265016"/>
                </a:lnTo>
                <a:lnTo>
                  <a:pt x="261043" y="256626"/>
                </a:lnTo>
                <a:lnTo>
                  <a:pt x="262611" y="248176"/>
                </a:lnTo>
                <a:lnTo>
                  <a:pt x="263656" y="239684"/>
                </a:lnTo>
                <a:lnTo>
                  <a:pt x="264353" y="231165"/>
                </a:lnTo>
                <a:lnTo>
                  <a:pt x="264817" y="222629"/>
                </a:lnTo>
                <a:lnTo>
                  <a:pt x="265128" y="214080"/>
                </a:lnTo>
                <a:lnTo>
                  <a:pt x="264381" y="201714"/>
                </a:lnTo>
                <a:lnTo>
                  <a:pt x="262932" y="186802"/>
                </a:lnTo>
                <a:lnTo>
                  <a:pt x="261013" y="170194"/>
                </a:lnTo>
                <a:lnTo>
                  <a:pt x="259733" y="156264"/>
                </a:lnTo>
                <a:lnTo>
                  <a:pt x="258881" y="144120"/>
                </a:lnTo>
                <a:lnTo>
                  <a:pt x="258312" y="133166"/>
                </a:lnTo>
                <a:lnTo>
                  <a:pt x="256027" y="123006"/>
                </a:lnTo>
                <a:lnTo>
                  <a:pt x="252600" y="113375"/>
                </a:lnTo>
                <a:lnTo>
                  <a:pt x="248410" y="104097"/>
                </a:lnTo>
                <a:lnTo>
                  <a:pt x="243712" y="96007"/>
                </a:lnTo>
                <a:lnTo>
                  <a:pt x="238674" y="88708"/>
                </a:lnTo>
                <a:lnTo>
                  <a:pt x="233412" y="81938"/>
                </a:lnTo>
                <a:lnTo>
                  <a:pt x="227997" y="75519"/>
                </a:lnTo>
                <a:lnTo>
                  <a:pt x="222483" y="69335"/>
                </a:lnTo>
                <a:lnTo>
                  <a:pt x="211277" y="57383"/>
                </a:lnTo>
                <a:lnTo>
                  <a:pt x="199945" y="45722"/>
                </a:lnTo>
                <a:lnTo>
                  <a:pt x="193304" y="40897"/>
                </a:lnTo>
                <a:lnTo>
                  <a:pt x="186019" y="36728"/>
                </a:lnTo>
                <a:lnTo>
                  <a:pt x="178306" y="32997"/>
                </a:lnTo>
                <a:lnTo>
                  <a:pt x="171257" y="28604"/>
                </a:lnTo>
                <a:lnTo>
                  <a:pt x="164654" y="23771"/>
                </a:lnTo>
                <a:lnTo>
                  <a:pt x="158347" y="18643"/>
                </a:lnTo>
                <a:lnTo>
                  <a:pt x="151285" y="14272"/>
                </a:lnTo>
                <a:lnTo>
                  <a:pt x="143719" y="10406"/>
                </a:lnTo>
                <a:lnTo>
                  <a:pt x="135818" y="6876"/>
                </a:lnTo>
                <a:lnTo>
                  <a:pt x="127692" y="4523"/>
                </a:lnTo>
                <a:lnTo>
                  <a:pt x="119418" y="2954"/>
                </a:lnTo>
                <a:lnTo>
                  <a:pt x="111044" y="1908"/>
                </a:lnTo>
                <a:lnTo>
                  <a:pt x="103557" y="1211"/>
                </a:lnTo>
                <a:lnTo>
                  <a:pt x="96660" y="746"/>
                </a:lnTo>
                <a:lnTo>
                  <a:pt x="90157" y="436"/>
                </a:lnTo>
                <a:lnTo>
                  <a:pt x="75312" y="91"/>
                </a:lnTo>
                <a:lnTo>
                  <a:pt x="67353" y="0"/>
                </a:lnTo>
                <a:lnTo>
                  <a:pt x="60142" y="891"/>
                </a:lnTo>
                <a:lnTo>
                  <a:pt x="53430" y="2438"/>
                </a:lnTo>
                <a:lnTo>
                  <a:pt x="47049" y="4421"/>
                </a:lnTo>
                <a:lnTo>
                  <a:pt x="40891" y="6696"/>
                </a:lnTo>
                <a:lnTo>
                  <a:pt x="34881" y="9165"/>
                </a:lnTo>
                <a:lnTo>
                  <a:pt x="28969" y="11764"/>
                </a:lnTo>
                <a:lnTo>
                  <a:pt x="17320" y="17191"/>
                </a:lnTo>
                <a:lnTo>
                  <a:pt x="0" y="255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97"/>
          <p:cNvSpPr/>
          <p:nvPr/>
        </p:nvSpPr>
        <p:spPr>
          <a:xfrm>
            <a:off x="7083742" y="3720474"/>
            <a:ext cx="342901" cy="17137"/>
          </a:xfrm>
          <a:custGeom>
            <a:avLst/>
            <a:gdLst/>
            <a:ahLst/>
            <a:cxnLst/>
            <a:rect l="0" t="0" r="0" b="0"/>
            <a:pathLst>
              <a:path w="342901" h="17137">
                <a:moveTo>
                  <a:pt x="0" y="8563"/>
                </a:moveTo>
                <a:lnTo>
                  <a:pt x="13652" y="8563"/>
                </a:lnTo>
                <a:lnTo>
                  <a:pt x="27199" y="7610"/>
                </a:lnTo>
                <a:lnTo>
                  <a:pt x="86059" y="2671"/>
                </a:lnTo>
                <a:lnTo>
                  <a:pt x="102140" y="1778"/>
                </a:lnTo>
                <a:lnTo>
                  <a:pt x="116671" y="1182"/>
                </a:lnTo>
                <a:lnTo>
                  <a:pt x="148056" y="520"/>
                </a:lnTo>
                <a:lnTo>
                  <a:pt x="257608" y="0"/>
                </a:lnTo>
                <a:lnTo>
                  <a:pt x="265083" y="949"/>
                </a:lnTo>
                <a:lnTo>
                  <a:pt x="271972" y="2535"/>
                </a:lnTo>
                <a:lnTo>
                  <a:pt x="278469" y="4544"/>
                </a:lnTo>
                <a:lnTo>
                  <a:pt x="286611" y="5884"/>
                </a:lnTo>
                <a:lnTo>
                  <a:pt x="295850" y="6777"/>
                </a:lnTo>
                <a:lnTo>
                  <a:pt x="313416" y="7769"/>
                </a:lnTo>
                <a:lnTo>
                  <a:pt x="319434" y="8034"/>
                </a:lnTo>
                <a:lnTo>
                  <a:pt x="342900" y="1713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98"/>
          <p:cNvSpPr/>
          <p:nvPr/>
        </p:nvSpPr>
        <p:spPr>
          <a:xfrm>
            <a:off x="7083742" y="3814762"/>
            <a:ext cx="385764" cy="33099"/>
          </a:xfrm>
          <a:custGeom>
            <a:avLst/>
            <a:gdLst/>
            <a:ahLst/>
            <a:cxnLst/>
            <a:rect l="0" t="0" r="0" b="0"/>
            <a:pathLst>
              <a:path w="385764" h="33099">
                <a:moveTo>
                  <a:pt x="0" y="25717"/>
                </a:moveTo>
                <a:lnTo>
                  <a:pt x="18204" y="30269"/>
                </a:lnTo>
                <a:lnTo>
                  <a:pt x="25471" y="31609"/>
                </a:lnTo>
                <a:lnTo>
                  <a:pt x="32221" y="32503"/>
                </a:lnTo>
                <a:lnTo>
                  <a:pt x="38625" y="33098"/>
                </a:lnTo>
                <a:lnTo>
                  <a:pt x="46705" y="32543"/>
                </a:lnTo>
                <a:lnTo>
                  <a:pt x="55902" y="31221"/>
                </a:lnTo>
                <a:lnTo>
                  <a:pt x="65843" y="29386"/>
                </a:lnTo>
                <a:lnTo>
                  <a:pt x="126848" y="19598"/>
                </a:lnTo>
                <a:lnTo>
                  <a:pt x="140762" y="16876"/>
                </a:lnTo>
                <a:lnTo>
                  <a:pt x="153849" y="14108"/>
                </a:lnTo>
                <a:lnTo>
                  <a:pt x="174004" y="11310"/>
                </a:lnTo>
                <a:lnTo>
                  <a:pt x="226877" y="5662"/>
                </a:lnTo>
                <a:lnTo>
                  <a:pt x="253169" y="3775"/>
                </a:lnTo>
                <a:lnTo>
                  <a:pt x="278317" y="2517"/>
                </a:lnTo>
                <a:lnTo>
                  <a:pt x="38576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99"/>
          <p:cNvSpPr/>
          <p:nvPr/>
        </p:nvSpPr>
        <p:spPr>
          <a:xfrm>
            <a:off x="7589139" y="3550378"/>
            <a:ext cx="283274" cy="478698"/>
          </a:xfrm>
          <a:custGeom>
            <a:avLst/>
            <a:gdLst/>
            <a:ahLst/>
            <a:cxnLst/>
            <a:rect l="0" t="0" r="0" b="0"/>
            <a:pathLst>
              <a:path w="283274" h="478698">
                <a:moveTo>
                  <a:pt x="283273" y="75789"/>
                </a:moveTo>
                <a:lnTo>
                  <a:pt x="271341" y="39994"/>
                </a:lnTo>
                <a:lnTo>
                  <a:pt x="267699" y="33828"/>
                </a:lnTo>
                <a:lnTo>
                  <a:pt x="263366" y="28765"/>
                </a:lnTo>
                <a:lnTo>
                  <a:pt x="254423" y="20600"/>
                </a:lnTo>
                <a:lnTo>
                  <a:pt x="247274" y="13795"/>
                </a:lnTo>
                <a:lnTo>
                  <a:pt x="243081" y="11600"/>
                </a:lnTo>
                <a:lnTo>
                  <a:pt x="238381" y="10136"/>
                </a:lnTo>
                <a:lnTo>
                  <a:pt x="233342" y="9161"/>
                </a:lnTo>
                <a:lnTo>
                  <a:pt x="228079" y="7557"/>
                </a:lnTo>
                <a:lnTo>
                  <a:pt x="222664" y="5537"/>
                </a:lnTo>
                <a:lnTo>
                  <a:pt x="217150" y="3236"/>
                </a:lnTo>
                <a:lnTo>
                  <a:pt x="210616" y="1703"/>
                </a:lnTo>
                <a:lnTo>
                  <a:pt x="203403" y="681"/>
                </a:lnTo>
                <a:lnTo>
                  <a:pt x="195736" y="0"/>
                </a:lnTo>
                <a:lnTo>
                  <a:pt x="188720" y="498"/>
                </a:lnTo>
                <a:lnTo>
                  <a:pt x="182138" y="1783"/>
                </a:lnTo>
                <a:lnTo>
                  <a:pt x="175845" y="3591"/>
                </a:lnTo>
                <a:lnTo>
                  <a:pt x="168792" y="6702"/>
                </a:lnTo>
                <a:lnTo>
                  <a:pt x="161232" y="10681"/>
                </a:lnTo>
                <a:lnTo>
                  <a:pt x="153335" y="15239"/>
                </a:lnTo>
                <a:lnTo>
                  <a:pt x="129320" y="27923"/>
                </a:lnTo>
                <a:lnTo>
                  <a:pt x="114916" y="35306"/>
                </a:lnTo>
                <a:lnTo>
                  <a:pt x="100549" y="44990"/>
                </a:lnTo>
                <a:lnTo>
                  <a:pt x="86210" y="56209"/>
                </a:lnTo>
                <a:lnTo>
                  <a:pt x="71887" y="68451"/>
                </a:lnTo>
                <a:lnTo>
                  <a:pt x="61387" y="78517"/>
                </a:lnTo>
                <a:lnTo>
                  <a:pt x="53434" y="87132"/>
                </a:lnTo>
                <a:lnTo>
                  <a:pt x="47180" y="94781"/>
                </a:lnTo>
                <a:lnTo>
                  <a:pt x="40152" y="105596"/>
                </a:lnTo>
                <a:lnTo>
                  <a:pt x="32610" y="118520"/>
                </a:lnTo>
                <a:lnTo>
                  <a:pt x="24724" y="132852"/>
                </a:lnTo>
                <a:lnTo>
                  <a:pt x="17562" y="147168"/>
                </a:lnTo>
                <a:lnTo>
                  <a:pt x="10883" y="161475"/>
                </a:lnTo>
                <a:lnTo>
                  <a:pt x="4524" y="175775"/>
                </a:lnTo>
                <a:lnTo>
                  <a:pt x="1238" y="187214"/>
                </a:lnTo>
                <a:lnTo>
                  <a:pt x="0" y="196745"/>
                </a:lnTo>
                <a:lnTo>
                  <a:pt x="1164" y="211462"/>
                </a:lnTo>
                <a:lnTo>
                  <a:pt x="4857" y="221178"/>
                </a:lnTo>
                <a:lnTo>
                  <a:pt x="12213" y="231212"/>
                </a:lnTo>
                <a:lnTo>
                  <a:pt x="20880" y="240116"/>
                </a:lnTo>
                <a:lnTo>
                  <a:pt x="27906" y="244073"/>
                </a:lnTo>
                <a:lnTo>
                  <a:pt x="33019" y="245128"/>
                </a:lnTo>
                <a:lnTo>
                  <a:pt x="39284" y="245832"/>
                </a:lnTo>
                <a:lnTo>
                  <a:pt x="46319" y="246301"/>
                </a:lnTo>
                <a:lnTo>
                  <a:pt x="52913" y="245661"/>
                </a:lnTo>
                <a:lnTo>
                  <a:pt x="59215" y="244283"/>
                </a:lnTo>
                <a:lnTo>
                  <a:pt x="65321" y="242411"/>
                </a:lnTo>
                <a:lnTo>
                  <a:pt x="74154" y="238305"/>
                </a:lnTo>
                <a:lnTo>
                  <a:pt x="84806" y="232710"/>
                </a:lnTo>
                <a:lnTo>
                  <a:pt x="96669" y="226123"/>
                </a:lnTo>
                <a:lnTo>
                  <a:pt x="108388" y="217922"/>
                </a:lnTo>
                <a:lnTo>
                  <a:pt x="120010" y="208644"/>
                </a:lnTo>
                <a:lnTo>
                  <a:pt x="131569" y="198649"/>
                </a:lnTo>
                <a:lnTo>
                  <a:pt x="142132" y="190081"/>
                </a:lnTo>
                <a:lnTo>
                  <a:pt x="152031" y="182464"/>
                </a:lnTo>
                <a:lnTo>
                  <a:pt x="161489" y="175481"/>
                </a:lnTo>
                <a:lnTo>
                  <a:pt x="169699" y="167967"/>
                </a:lnTo>
                <a:lnTo>
                  <a:pt x="177077" y="160101"/>
                </a:lnTo>
                <a:lnTo>
                  <a:pt x="183901" y="152000"/>
                </a:lnTo>
                <a:lnTo>
                  <a:pt x="199102" y="132838"/>
                </a:lnTo>
                <a:lnTo>
                  <a:pt x="207157" y="122394"/>
                </a:lnTo>
                <a:lnTo>
                  <a:pt x="213479" y="114479"/>
                </a:lnTo>
                <a:lnTo>
                  <a:pt x="218646" y="108250"/>
                </a:lnTo>
                <a:lnTo>
                  <a:pt x="226928" y="97836"/>
                </a:lnTo>
                <a:lnTo>
                  <a:pt x="233783" y="86858"/>
                </a:lnTo>
                <a:lnTo>
                  <a:pt x="237465" y="78168"/>
                </a:lnTo>
                <a:lnTo>
                  <a:pt x="238447" y="74518"/>
                </a:lnTo>
                <a:lnTo>
                  <a:pt x="239102" y="73989"/>
                </a:lnTo>
                <a:lnTo>
                  <a:pt x="239538" y="75542"/>
                </a:lnTo>
                <a:lnTo>
                  <a:pt x="240238" y="87170"/>
                </a:lnTo>
                <a:lnTo>
                  <a:pt x="240410" y="262339"/>
                </a:lnTo>
                <a:lnTo>
                  <a:pt x="244961" y="348657"/>
                </a:lnTo>
                <a:lnTo>
                  <a:pt x="247254" y="375811"/>
                </a:lnTo>
                <a:lnTo>
                  <a:pt x="249736" y="397724"/>
                </a:lnTo>
                <a:lnTo>
                  <a:pt x="254080" y="429374"/>
                </a:lnTo>
                <a:lnTo>
                  <a:pt x="255239" y="439147"/>
                </a:lnTo>
                <a:lnTo>
                  <a:pt x="257478" y="452547"/>
                </a:lnTo>
                <a:lnTo>
                  <a:pt x="261650" y="461677"/>
                </a:lnTo>
                <a:lnTo>
                  <a:pt x="269352" y="472172"/>
                </a:lnTo>
                <a:lnTo>
                  <a:pt x="272088" y="474347"/>
                </a:lnTo>
                <a:lnTo>
                  <a:pt x="274863" y="475797"/>
                </a:lnTo>
                <a:lnTo>
                  <a:pt x="283273" y="4786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00"/>
          <p:cNvSpPr/>
          <p:nvPr/>
        </p:nvSpPr>
        <p:spPr>
          <a:xfrm>
            <a:off x="7962117" y="3660457"/>
            <a:ext cx="304194" cy="334174"/>
          </a:xfrm>
          <a:custGeom>
            <a:avLst/>
            <a:gdLst/>
            <a:ahLst/>
            <a:cxnLst/>
            <a:rect l="0" t="0" r="0" b="0"/>
            <a:pathLst>
              <a:path w="304194" h="334174">
                <a:moveTo>
                  <a:pt x="38883" y="0"/>
                </a:moveTo>
                <a:lnTo>
                  <a:pt x="38883" y="18204"/>
                </a:lnTo>
                <a:lnTo>
                  <a:pt x="36978" y="27376"/>
                </a:lnTo>
                <a:lnTo>
                  <a:pt x="33803" y="37301"/>
                </a:lnTo>
                <a:lnTo>
                  <a:pt x="29782" y="47727"/>
                </a:lnTo>
                <a:lnTo>
                  <a:pt x="26148" y="60393"/>
                </a:lnTo>
                <a:lnTo>
                  <a:pt x="22773" y="74552"/>
                </a:lnTo>
                <a:lnTo>
                  <a:pt x="19571" y="89706"/>
                </a:lnTo>
                <a:lnTo>
                  <a:pt x="16482" y="102667"/>
                </a:lnTo>
                <a:lnTo>
                  <a:pt x="13472" y="114165"/>
                </a:lnTo>
                <a:lnTo>
                  <a:pt x="10512" y="124687"/>
                </a:lnTo>
                <a:lnTo>
                  <a:pt x="8539" y="135512"/>
                </a:lnTo>
                <a:lnTo>
                  <a:pt x="7223" y="146539"/>
                </a:lnTo>
                <a:lnTo>
                  <a:pt x="6347" y="157700"/>
                </a:lnTo>
                <a:lnTo>
                  <a:pt x="4809" y="170856"/>
                </a:lnTo>
                <a:lnTo>
                  <a:pt x="562" y="200713"/>
                </a:lnTo>
                <a:lnTo>
                  <a:pt x="0" y="213819"/>
                </a:lnTo>
                <a:lnTo>
                  <a:pt x="579" y="225413"/>
                </a:lnTo>
                <a:lnTo>
                  <a:pt x="1917" y="236001"/>
                </a:lnTo>
                <a:lnTo>
                  <a:pt x="3761" y="246869"/>
                </a:lnTo>
                <a:lnTo>
                  <a:pt x="5943" y="257924"/>
                </a:lnTo>
                <a:lnTo>
                  <a:pt x="8350" y="269105"/>
                </a:lnTo>
                <a:lnTo>
                  <a:pt x="11860" y="278463"/>
                </a:lnTo>
                <a:lnTo>
                  <a:pt x="16106" y="286607"/>
                </a:lnTo>
                <a:lnTo>
                  <a:pt x="20841" y="293941"/>
                </a:lnTo>
                <a:lnTo>
                  <a:pt x="24949" y="299784"/>
                </a:lnTo>
                <a:lnTo>
                  <a:pt x="32056" y="308815"/>
                </a:lnTo>
                <a:lnTo>
                  <a:pt x="40928" y="316004"/>
                </a:lnTo>
                <a:lnTo>
                  <a:pt x="45962" y="319254"/>
                </a:lnTo>
                <a:lnTo>
                  <a:pt x="52175" y="322373"/>
                </a:lnTo>
                <a:lnTo>
                  <a:pt x="59174" y="325406"/>
                </a:lnTo>
                <a:lnTo>
                  <a:pt x="66697" y="328380"/>
                </a:lnTo>
                <a:lnTo>
                  <a:pt x="73618" y="330362"/>
                </a:lnTo>
                <a:lnTo>
                  <a:pt x="80137" y="331684"/>
                </a:lnTo>
                <a:lnTo>
                  <a:pt x="86388" y="332565"/>
                </a:lnTo>
                <a:lnTo>
                  <a:pt x="93413" y="333153"/>
                </a:lnTo>
                <a:lnTo>
                  <a:pt x="100954" y="333544"/>
                </a:lnTo>
                <a:lnTo>
                  <a:pt x="116951" y="333980"/>
                </a:lnTo>
                <a:lnTo>
                  <a:pt x="133587" y="334173"/>
                </a:lnTo>
                <a:lnTo>
                  <a:pt x="141072" y="333272"/>
                </a:lnTo>
                <a:lnTo>
                  <a:pt x="147967" y="331719"/>
                </a:lnTo>
                <a:lnTo>
                  <a:pt x="161659" y="327453"/>
                </a:lnTo>
                <a:lnTo>
                  <a:pt x="177270" y="322382"/>
                </a:lnTo>
                <a:lnTo>
                  <a:pt x="184481" y="319697"/>
                </a:lnTo>
                <a:lnTo>
                  <a:pt x="191193" y="316954"/>
                </a:lnTo>
                <a:lnTo>
                  <a:pt x="197573" y="314172"/>
                </a:lnTo>
                <a:lnTo>
                  <a:pt x="204684" y="310413"/>
                </a:lnTo>
                <a:lnTo>
                  <a:pt x="212282" y="306002"/>
                </a:lnTo>
                <a:lnTo>
                  <a:pt x="220205" y="301157"/>
                </a:lnTo>
                <a:lnTo>
                  <a:pt x="227390" y="296021"/>
                </a:lnTo>
                <a:lnTo>
                  <a:pt x="234088" y="290692"/>
                </a:lnTo>
                <a:lnTo>
                  <a:pt x="240456" y="285235"/>
                </a:lnTo>
                <a:lnTo>
                  <a:pt x="247560" y="277787"/>
                </a:lnTo>
                <a:lnTo>
                  <a:pt x="255154" y="269011"/>
                </a:lnTo>
                <a:lnTo>
                  <a:pt x="263073" y="259351"/>
                </a:lnTo>
                <a:lnTo>
                  <a:pt x="271211" y="248148"/>
                </a:lnTo>
                <a:lnTo>
                  <a:pt x="279493" y="235917"/>
                </a:lnTo>
                <a:lnTo>
                  <a:pt x="287872" y="223001"/>
                </a:lnTo>
                <a:lnTo>
                  <a:pt x="293458" y="212485"/>
                </a:lnTo>
                <a:lnTo>
                  <a:pt x="297182" y="203569"/>
                </a:lnTo>
                <a:lnTo>
                  <a:pt x="299664" y="195720"/>
                </a:lnTo>
                <a:lnTo>
                  <a:pt x="301320" y="188583"/>
                </a:lnTo>
                <a:lnTo>
                  <a:pt x="302423" y="181919"/>
                </a:lnTo>
                <a:lnTo>
                  <a:pt x="303159" y="175572"/>
                </a:lnTo>
                <a:lnTo>
                  <a:pt x="303649" y="168483"/>
                </a:lnTo>
                <a:lnTo>
                  <a:pt x="303976" y="160900"/>
                </a:lnTo>
                <a:lnTo>
                  <a:pt x="304193" y="152986"/>
                </a:lnTo>
                <a:lnTo>
                  <a:pt x="303387" y="144854"/>
                </a:lnTo>
                <a:lnTo>
                  <a:pt x="301897" y="136574"/>
                </a:lnTo>
                <a:lnTo>
                  <a:pt x="299950" y="128197"/>
                </a:lnTo>
                <a:lnTo>
                  <a:pt x="297701" y="120707"/>
                </a:lnTo>
                <a:lnTo>
                  <a:pt x="295247" y="113809"/>
                </a:lnTo>
                <a:lnTo>
                  <a:pt x="292660" y="107305"/>
                </a:lnTo>
                <a:lnTo>
                  <a:pt x="289029" y="101064"/>
                </a:lnTo>
                <a:lnTo>
                  <a:pt x="284705" y="94999"/>
                </a:lnTo>
                <a:lnTo>
                  <a:pt x="279916" y="89050"/>
                </a:lnTo>
                <a:lnTo>
                  <a:pt x="274820" y="83179"/>
                </a:lnTo>
                <a:lnTo>
                  <a:pt x="269516" y="77360"/>
                </a:lnTo>
                <a:lnTo>
                  <a:pt x="264076" y="71576"/>
                </a:lnTo>
                <a:lnTo>
                  <a:pt x="258544" y="66767"/>
                </a:lnTo>
                <a:lnTo>
                  <a:pt x="252951" y="62609"/>
                </a:lnTo>
                <a:lnTo>
                  <a:pt x="247317" y="58884"/>
                </a:lnTo>
                <a:lnTo>
                  <a:pt x="241657" y="55449"/>
                </a:lnTo>
                <a:lnTo>
                  <a:pt x="235977" y="52206"/>
                </a:lnTo>
                <a:lnTo>
                  <a:pt x="230287" y="49092"/>
                </a:lnTo>
                <a:lnTo>
                  <a:pt x="223635" y="46063"/>
                </a:lnTo>
                <a:lnTo>
                  <a:pt x="216343" y="43091"/>
                </a:lnTo>
                <a:lnTo>
                  <a:pt x="208625" y="40157"/>
                </a:lnTo>
                <a:lnTo>
                  <a:pt x="201574" y="37249"/>
                </a:lnTo>
                <a:lnTo>
                  <a:pt x="194968" y="34358"/>
                </a:lnTo>
                <a:lnTo>
                  <a:pt x="188661" y="31478"/>
                </a:lnTo>
                <a:lnTo>
                  <a:pt x="181597" y="29558"/>
                </a:lnTo>
                <a:lnTo>
                  <a:pt x="174030" y="28278"/>
                </a:lnTo>
                <a:lnTo>
                  <a:pt x="166128" y="27424"/>
                </a:lnTo>
                <a:lnTo>
                  <a:pt x="158004" y="26855"/>
                </a:lnTo>
                <a:lnTo>
                  <a:pt x="149728" y="26476"/>
                </a:lnTo>
                <a:lnTo>
                  <a:pt x="126972" y="25942"/>
                </a:lnTo>
                <a:lnTo>
                  <a:pt x="69979" y="25731"/>
                </a:lnTo>
                <a:lnTo>
                  <a:pt x="61518" y="27631"/>
                </a:lnTo>
                <a:lnTo>
                  <a:pt x="52068" y="30804"/>
                </a:lnTo>
                <a:lnTo>
                  <a:pt x="41958" y="34823"/>
                </a:lnTo>
                <a:lnTo>
                  <a:pt x="34266" y="37503"/>
                </a:lnTo>
                <a:lnTo>
                  <a:pt x="28185" y="39290"/>
                </a:lnTo>
                <a:lnTo>
                  <a:pt x="4592" y="514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01"/>
          <p:cNvSpPr/>
          <p:nvPr/>
        </p:nvSpPr>
        <p:spPr>
          <a:xfrm>
            <a:off x="5746432" y="4269241"/>
            <a:ext cx="480061" cy="25582"/>
          </a:xfrm>
          <a:custGeom>
            <a:avLst/>
            <a:gdLst/>
            <a:ahLst/>
            <a:cxnLst/>
            <a:rect l="0" t="0" r="0" b="0"/>
            <a:pathLst>
              <a:path w="480061" h="25582">
                <a:moveTo>
                  <a:pt x="0" y="25581"/>
                </a:moveTo>
                <a:lnTo>
                  <a:pt x="42067" y="25581"/>
                </a:lnTo>
                <a:lnTo>
                  <a:pt x="56619" y="24629"/>
                </a:lnTo>
                <a:lnTo>
                  <a:pt x="72036" y="23041"/>
                </a:lnTo>
                <a:lnTo>
                  <a:pt x="88029" y="21030"/>
                </a:lnTo>
                <a:lnTo>
                  <a:pt x="102501" y="19690"/>
                </a:lnTo>
                <a:lnTo>
                  <a:pt x="115960" y="18796"/>
                </a:lnTo>
                <a:lnTo>
                  <a:pt x="128741" y="18200"/>
                </a:lnTo>
                <a:lnTo>
                  <a:pt x="155643" y="17538"/>
                </a:lnTo>
                <a:lnTo>
                  <a:pt x="169485" y="17362"/>
                </a:lnTo>
                <a:lnTo>
                  <a:pt x="182522" y="16291"/>
                </a:lnTo>
                <a:lnTo>
                  <a:pt x="195024" y="14626"/>
                </a:lnTo>
                <a:lnTo>
                  <a:pt x="220028" y="10234"/>
                </a:lnTo>
                <a:lnTo>
                  <a:pt x="247015" y="5108"/>
                </a:lnTo>
                <a:lnTo>
                  <a:pt x="260880" y="3360"/>
                </a:lnTo>
                <a:lnTo>
                  <a:pt x="274884" y="2195"/>
                </a:lnTo>
                <a:lnTo>
                  <a:pt x="288984" y="1418"/>
                </a:lnTo>
                <a:lnTo>
                  <a:pt x="324970" y="554"/>
                </a:lnTo>
                <a:lnTo>
                  <a:pt x="387407" y="0"/>
                </a:lnTo>
                <a:lnTo>
                  <a:pt x="400193" y="907"/>
                </a:lnTo>
                <a:lnTo>
                  <a:pt x="413481" y="2464"/>
                </a:lnTo>
                <a:lnTo>
                  <a:pt x="427102" y="4455"/>
                </a:lnTo>
                <a:lnTo>
                  <a:pt x="438087" y="5782"/>
                </a:lnTo>
                <a:lnTo>
                  <a:pt x="447316" y="6667"/>
                </a:lnTo>
                <a:lnTo>
                  <a:pt x="461697" y="7650"/>
                </a:lnTo>
                <a:lnTo>
                  <a:pt x="480060" y="843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02"/>
          <p:cNvSpPr/>
          <p:nvPr/>
        </p:nvSpPr>
        <p:spPr>
          <a:xfrm>
            <a:off x="6003607" y="4131945"/>
            <a:ext cx="68581" cy="351473"/>
          </a:xfrm>
          <a:custGeom>
            <a:avLst/>
            <a:gdLst/>
            <a:ahLst/>
            <a:cxnLst/>
            <a:rect l="0" t="0" r="0" b="0"/>
            <a:pathLst>
              <a:path w="68581" h="351473">
                <a:moveTo>
                  <a:pt x="0" y="0"/>
                </a:moveTo>
                <a:lnTo>
                  <a:pt x="9102" y="13652"/>
                </a:lnTo>
                <a:lnTo>
                  <a:pt x="12735" y="19579"/>
                </a:lnTo>
                <a:lnTo>
                  <a:pt x="16111" y="25435"/>
                </a:lnTo>
                <a:lnTo>
                  <a:pt x="19313" y="31244"/>
                </a:lnTo>
                <a:lnTo>
                  <a:pt x="21448" y="37974"/>
                </a:lnTo>
                <a:lnTo>
                  <a:pt x="22871" y="45319"/>
                </a:lnTo>
                <a:lnTo>
                  <a:pt x="23820" y="53072"/>
                </a:lnTo>
                <a:lnTo>
                  <a:pt x="25405" y="61099"/>
                </a:lnTo>
                <a:lnTo>
                  <a:pt x="27414" y="69308"/>
                </a:lnTo>
                <a:lnTo>
                  <a:pt x="29706" y="77637"/>
                </a:lnTo>
                <a:lnTo>
                  <a:pt x="32186" y="88905"/>
                </a:lnTo>
                <a:lnTo>
                  <a:pt x="37483" y="116666"/>
                </a:lnTo>
                <a:lnTo>
                  <a:pt x="39276" y="132070"/>
                </a:lnTo>
                <a:lnTo>
                  <a:pt x="40471" y="148054"/>
                </a:lnTo>
                <a:lnTo>
                  <a:pt x="41269" y="164425"/>
                </a:lnTo>
                <a:lnTo>
                  <a:pt x="42753" y="179149"/>
                </a:lnTo>
                <a:lnTo>
                  <a:pt x="44694" y="192775"/>
                </a:lnTo>
                <a:lnTo>
                  <a:pt x="46941" y="205669"/>
                </a:lnTo>
                <a:lnTo>
                  <a:pt x="48439" y="217123"/>
                </a:lnTo>
                <a:lnTo>
                  <a:pt x="49438" y="227616"/>
                </a:lnTo>
                <a:lnTo>
                  <a:pt x="50104" y="237469"/>
                </a:lnTo>
                <a:lnTo>
                  <a:pt x="50843" y="268737"/>
                </a:lnTo>
                <a:lnTo>
                  <a:pt x="51040" y="287743"/>
                </a:lnTo>
                <a:lnTo>
                  <a:pt x="52124" y="302318"/>
                </a:lnTo>
                <a:lnTo>
                  <a:pt x="53800" y="313941"/>
                </a:lnTo>
                <a:lnTo>
                  <a:pt x="55869" y="323594"/>
                </a:lnTo>
                <a:lnTo>
                  <a:pt x="58201" y="330029"/>
                </a:lnTo>
                <a:lnTo>
                  <a:pt x="60708" y="334319"/>
                </a:lnTo>
                <a:lnTo>
                  <a:pt x="68580" y="3514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03"/>
          <p:cNvSpPr/>
          <p:nvPr/>
        </p:nvSpPr>
        <p:spPr>
          <a:xfrm>
            <a:off x="6372703" y="4123372"/>
            <a:ext cx="21371" cy="402908"/>
          </a:xfrm>
          <a:custGeom>
            <a:avLst/>
            <a:gdLst/>
            <a:ahLst/>
            <a:cxnLst/>
            <a:rect l="0" t="0" r="0" b="0"/>
            <a:pathLst>
              <a:path w="21371" h="402908">
                <a:moveTo>
                  <a:pt x="8094" y="0"/>
                </a:moveTo>
                <a:lnTo>
                  <a:pt x="12645" y="9102"/>
                </a:lnTo>
                <a:lnTo>
                  <a:pt x="13985" y="12736"/>
                </a:lnTo>
                <a:lnTo>
                  <a:pt x="14879" y="16110"/>
                </a:lnTo>
                <a:lnTo>
                  <a:pt x="20864" y="46574"/>
                </a:lnTo>
                <a:lnTo>
                  <a:pt x="21370" y="64387"/>
                </a:lnTo>
                <a:lnTo>
                  <a:pt x="20755" y="86740"/>
                </a:lnTo>
                <a:lnTo>
                  <a:pt x="19392" y="112119"/>
                </a:lnTo>
                <a:lnTo>
                  <a:pt x="17531" y="136658"/>
                </a:lnTo>
                <a:lnTo>
                  <a:pt x="12923" y="184245"/>
                </a:lnTo>
                <a:lnTo>
                  <a:pt x="7700" y="228254"/>
                </a:lnTo>
                <a:lnTo>
                  <a:pt x="4974" y="249325"/>
                </a:lnTo>
                <a:lnTo>
                  <a:pt x="3157" y="269086"/>
                </a:lnTo>
                <a:lnTo>
                  <a:pt x="1945" y="287976"/>
                </a:lnTo>
                <a:lnTo>
                  <a:pt x="599" y="321347"/>
                </a:lnTo>
                <a:lnTo>
                  <a:pt x="0" y="345704"/>
                </a:lnTo>
                <a:lnTo>
                  <a:pt x="794" y="356199"/>
                </a:lnTo>
                <a:lnTo>
                  <a:pt x="2274" y="366054"/>
                </a:lnTo>
                <a:lnTo>
                  <a:pt x="4214" y="375481"/>
                </a:lnTo>
                <a:lnTo>
                  <a:pt x="5508" y="382718"/>
                </a:lnTo>
                <a:lnTo>
                  <a:pt x="6370" y="388496"/>
                </a:lnTo>
                <a:lnTo>
                  <a:pt x="8094" y="4029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04"/>
          <p:cNvSpPr/>
          <p:nvPr/>
        </p:nvSpPr>
        <p:spPr>
          <a:xfrm>
            <a:off x="6556186" y="4157662"/>
            <a:ext cx="311297" cy="314974"/>
          </a:xfrm>
          <a:custGeom>
            <a:avLst/>
            <a:gdLst/>
            <a:ahLst/>
            <a:cxnLst/>
            <a:rect l="0" t="0" r="0" b="0"/>
            <a:pathLst>
              <a:path w="311297" h="314974">
                <a:moveTo>
                  <a:pt x="21779" y="0"/>
                </a:moveTo>
                <a:lnTo>
                  <a:pt x="9847" y="23864"/>
                </a:lnTo>
                <a:lnTo>
                  <a:pt x="8109" y="32102"/>
                </a:lnTo>
                <a:lnTo>
                  <a:pt x="6951" y="42356"/>
                </a:lnTo>
                <a:lnTo>
                  <a:pt x="6178" y="53955"/>
                </a:lnTo>
                <a:lnTo>
                  <a:pt x="4711" y="67402"/>
                </a:lnTo>
                <a:lnTo>
                  <a:pt x="540" y="97584"/>
                </a:lnTo>
                <a:lnTo>
                  <a:pt x="0" y="110776"/>
                </a:lnTo>
                <a:lnTo>
                  <a:pt x="592" y="122429"/>
                </a:lnTo>
                <a:lnTo>
                  <a:pt x="1939" y="133054"/>
                </a:lnTo>
                <a:lnTo>
                  <a:pt x="2837" y="142995"/>
                </a:lnTo>
                <a:lnTo>
                  <a:pt x="3436" y="152480"/>
                </a:lnTo>
                <a:lnTo>
                  <a:pt x="3835" y="161661"/>
                </a:lnTo>
                <a:lnTo>
                  <a:pt x="6959" y="174449"/>
                </a:lnTo>
                <a:lnTo>
                  <a:pt x="11899" y="189642"/>
                </a:lnTo>
                <a:lnTo>
                  <a:pt x="18049" y="206438"/>
                </a:lnTo>
                <a:lnTo>
                  <a:pt x="23103" y="219540"/>
                </a:lnTo>
                <a:lnTo>
                  <a:pt x="27423" y="230181"/>
                </a:lnTo>
                <a:lnTo>
                  <a:pt x="31257" y="239179"/>
                </a:lnTo>
                <a:lnTo>
                  <a:pt x="35717" y="247083"/>
                </a:lnTo>
                <a:lnTo>
                  <a:pt x="40596" y="254257"/>
                </a:lnTo>
                <a:lnTo>
                  <a:pt x="45754" y="260945"/>
                </a:lnTo>
                <a:lnTo>
                  <a:pt x="51097" y="267308"/>
                </a:lnTo>
                <a:lnTo>
                  <a:pt x="56565" y="273455"/>
                </a:lnTo>
                <a:lnTo>
                  <a:pt x="67719" y="285366"/>
                </a:lnTo>
                <a:lnTo>
                  <a:pt x="79026" y="297009"/>
                </a:lnTo>
                <a:lnTo>
                  <a:pt x="85662" y="301828"/>
                </a:lnTo>
                <a:lnTo>
                  <a:pt x="92943" y="305994"/>
                </a:lnTo>
                <a:lnTo>
                  <a:pt x="100654" y="309723"/>
                </a:lnTo>
                <a:lnTo>
                  <a:pt x="108652" y="312210"/>
                </a:lnTo>
                <a:lnTo>
                  <a:pt x="116842" y="313867"/>
                </a:lnTo>
                <a:lnTo>
                  <a:pt x="125159" y="314973"/>
                </a:lnTo>
                <a:lnTo>
                  <a:pt x="133561" y="314757"/>
                </a:lnTo>
                <a:lnTo>
                  <a:pt x="142021" y="313660"/>
                </a:lnTo>
                <a:lnTo>
                  <a:pt x="150517" y="311977"/>
                </a:lnTo>
                <a:lnTo>
                  <a:pt x="159039" y="309902"/>
                </a:lnTo>
                <a:lnTo>
                  <a:pt x="167578" y="307567"/>
                </a:lnTo>
                <a:lnTo>
                  <a:pt x="176128" y="305057"/>
                </a:lnTo>
                <a:lnTo>
                  <a:pt x="184686" y="301478"/>
                </a:lnTo>
                <a:lnTo>
                  <a:pt x="193248" y="297188"/>
                </a:lnTo>
                <a:lnTo>
                  <a:pt x="201815" y="292423"/>
                </a:lnTo>
                <a:lnTo>
                  <a:pt x="209430" y="287341"/>
                </a:lnTo>
                <a:lnTo>
                  <a:pt x="216412" y="282049"/>
                </a:lnTo>
                <a:lnTo>
                  <a:pt x="222972" y="276615"/>
                </a:lnTo>
                <a:lnTo>
                  <a:pt x="229250" y="270135"/>
                </a:lnTo>
                <a:lnTo>
                  <a:pt x="235340" y="262958"/>
                </a:lnTo>
                <a:lnTo>
                  <a:pt x="241306" y="255315"/>
                </a:lnTo>
                <a:lnTo>
                  <a:pt x="247187" y="247362"/>
                </a:lnTo>
                <a:lnTo>
                  <a:pt x="258803" y="230906"/>
                </a:lnTo>
                <a:lnTo>
                  <a:pt x="265520" y="219660"/>
                </a:lnTo>
                <a:lnTo>
                  <a:pt x="272856" y="206448"/>
                </a:lnTo>
                <a:lnTo>
                  <a:pt x="280603" y="191925"/>
                </a:lnTo>
                <a:lnTo>
                  <a:pt x="286721" y="179385"/>
                </a:lnTo>
                <a:lnTo>
                  <a:pt x="291751" y="168167"/>
                </a:lnTo>
                <a:lnTo>
                  <a:pt x="296058" y="157831"/>
                </a:lnTo>
                <a:lnTo>
                  <a:pt x="299882" y="148084"/>
                </a:lnTo>
                <a:lnTo>
                  <a:pt x="306671" y="129632"/>
                </a:lnTo>
                <a:lnTo>
                  <a:pt x="308861" y="120712"/>
                </a:lnTo>
                <a:lnTo>
                  <a:pt x="310322" y="111907"/>
                </a:lnTo>
                <a:lnTo>
                  <a:pt x="311296" y="103180"/>
                </a:lnTo>
                <a:lnTo>
                  <a:pt x="310993" y="95457"/>
                </a:lnTo>
                <a:lnTo>
                  <a:pt x="309838" y="88403"/>
                </a:lnTo>
                <a:lnTo>
                  <a:pt x="308115" y="81795"/>
                </a:lnTo>
                <a:lnTo>
                  <a:pt x="306015" y="75485"/>
                </a:lnTo>
                <a:lnTo>
                  <a:pt x="303662" y="69374"/>
                </a:lnTo>
                <a:lnTo>
                  <a:pt x="301141" y="63394"/>
                </a:lnTo>
                <a:lnTo>
                  <a:pt x="297555" y="58455"/>
                </a:lnTo>
                <a:lnTo>
                  <a:pt x="288491" y="50428"/>
                </a:lnTo>
                <a:lnTo>
                  <a:pt x="283407" y="46001"/>
                </a:lnTo>
                <a:lnTo>
                  <a:pt x="278113" y="41145"/>
                </a:lnTo>
                <a:lnTo>
                  <a:pt x="272678" y="36002"/>
                </a:lnTo>
                <a:lnTo>
                  <a:pt x="267150" y="31622"/>
                </a:lnTo>
                <a:lnTo>
                  <a:pt x="261559" y="27749"/>
                </a:lnTo>
                <a:lnTo>
                  <a:pt x="255927" y="24214"/>
                </a:lnTo>
                <a:lnTo>
                  <a:pt x="249315" y="20905"/>
                </a:lnTo>
                <a:lnTo>
                  <a:pt x="242050" y="17747"/>
                </a:lnTo>
                <a:lnTo>
                  <a:pt x="234349" y="14689"/>
                </a:lnTo>
                <a:lnTo>
                  <a:pt x="226357" y="12650"/>
                </a:lnTo>
                <a:lnTo>
                  <a:pt x="218171" y="11291"/>
                </a:lnTo>
                <a:lnTo>
                  <a:pt x="209857" y="10385"/>
                </a:lnTo>
                <a:lnTo>
                  <a:pt x="201457" y="9781"/>
                </a:lnTo>
                <a:lnTo>
                  <a:pt x="192999" y="9378"/>
                </a:lnTo>
                <a:lnTo>
                  <a:pt x="184504" y="9110"/>
                </a:lnTo>
                <a:lnTo>
                  <a:pt x="173124" y="7978"/>
                </a:lnTo>
                <a:lnTo>
                  <a:pt x="159823" y="6271"/>
                </a:lnTo>
                <a:lnTo>
                  <a:pt x="145241" y="4181"/>
                </a:lnTo>
                <a:lnTo>
                  <a:pt x="125994" y="2787"/>
                </a:lnTo>
                <a:lnTo>
                  <a:pt x="103639" y="1858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05"/>
          <p:cNvSpPr/>
          <p:nvPr/>
        </p:nvSpPr>
        <p:spPr>
          <a:xfrm>
            <a:off x="7606665" y="4260532"/>
            <a:ext cx="351473" cy="8573"/>
          </a:xfrm>
          <a:custGeom>
            <a:avLst/>
            <a:gdLst/>
            <a:ahLst/>
            <a:cxnLst/>
            <a:rect l="0" t="0" r="0" b="0"/>
            <a:pathLst>
              <a:path w="351473" h="8573">
                <a:moveTo>
                  <a:pt x="0" y="8572"/>
                </a:moveTo>
                <a:lnTo>
                  <a:pt x="56829" y="8572"/>
                </a:lnTo>
                <a:lnTo>
                  <a:pt x="69318" y="7620"/>
                </a:lnTo>
                <a:lnTo>
                  <a:pt x="80502" y="6033"/>
                </a:lnTo>
                <a:lnTo>
                  <a:pt x="90815" y="4022"/>
                </a:lnTo>
                <a:lnTo>
                  <a:pt x="100549" y="2681"/>
                </a:lnTo>
                <a:lnTo>
                  <a:pt x="109894" y="1788"/>
                </a:lnTo>
                <a:lnTo>
                  <a:pt x="118983" y="1192"/>
                </a:lnTo>
                <a:lnTo>
                  <a:pt x="164641" y="530"/>
                </a:lnTo>
                <a:lnTo>
                  <a:pt x="35147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06"/>
          <p:cNvSpPr/>
          <p:nvPr/>
        </p:nvSpPr>
        <p:spPr>
          <a:xfrm>
            <a:off x="7738588" y="4131945"/>
            <a:ext cx="30955" cy="402908"/>
          </a:xfrm>
          <a:custGeom>
            <a:avLst/>
            <a:gdLst/>
            <a:ahLst/>
            <a:cxnLst/>
            <a:rect l="0" t="0" r="0" b="0"/>
            <a:pathLst>
              <a:path w="30955" h="402908">
                <a:moveTo>
                  <a:pt x="22381" y="0"/>
                </a:moveTo>
                <a:lnTo>
                  <a:pt x="8729" y="4550"/>
                </a:lnTo>
                <a:lnTo>
                  <a:pt x="4708" y="6843"/>
                </a:lnTo>
                <a:lnTo>
                  <a:pt x="2027" y="9325"/>
                </a:lnTo>
                <a:lnTo>
                  <a:pt x="239" y="11931"/>
                </a:lnTo>
                <a:lnTo>
                  <a:pt x="0" y="17479"/>
                </a:lnTo>
                <a:lnTo>
                  <a:pt x="793" y="24988"/>
                </a:lnTo>
                <a:lnTo>
                  <a:pt x="2274" y="33803"/>
                </a:lnTo>
                <a:lnTo>
                  <a:pt x="3262" y="41585"/>
                </a:lnTo>
                <a:lnTo>
                  <a:pt x="3920" y="48678"/>
                </a:lnTo>
                <a:lnTo>
                  <a:pt x="4359" y="55312"/>
                </a:lnTo>
                <a:lnTo>
                  <a:pt x="4977" y="142013"/>
                </a:lnTo>
                <a:lnTo>
                  <a:pt x="6016" y="175637"/>
                </a:lnTo>
                <a:lnTo>
                  <a:pt x="7661" y="207579"/>
                </a:lnTo>
                <a:lnTo>
                  <a:pt x="11076" y="263707"/>
                </a:lnTo>
                <a:lnTo>
                  <a:pt x="12595" y="304528"/>
                </a:lnTo>
                <a:lnTo>
                  <a:pt x="13450" y="340632"/>
                </a:lnTo>
                <a:lnTo>
                  <a:pt x="14522" y="349008"/>
                </a:lnTo>
                <a:lnTo>
                  <a:pt x="16189" y="356496"/>
                </a:lnTo>
                <a:lnTo>
                  <a:pt x="18254" y="363394"/>
                </a:lnTo>
                <a:lnTo>
                  <a:pt x="19629" y="369898"/>
                </a:lnTo>
                <a:lnTo>
                  <a:pt x="20547" y="376138"/>
                </a:lnTo>
                <a:lnTo>
                  <a:pt x="30954" y="4029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07"/>
          <p:cNvSpPr/>
          <p:nvPr/>
        </p:nvSpPr>
        <p:spPr>
          <a:xfrm>
            <a:off x="8018290" y="4115705"/>
            <a:ext cx="205134" cy="367561"/>
          </a:xfrm>
          <a:custGeom>
            <a:avLst/>
            <a:gdLst/>
            <a:ahLst/>
            <a:cxnLst/>
            <a:rect l="0" t="0" r="0" b="0"/>
            <a:pathLst>
              <a:path w="205134" h="367561">
                <a:moveTo>
                  <a:pt x="25572" y="24812"/>
                </a:moveTo>
                <a:lnTo>
                  <a:pt x="25572" y="56057"/>
                </a:lnTo>
                <a:lnTo>
                  <a:pt x="24620" y="61834"/>
                </a:lnTo>
                <a:lnTo>
                  <a:pt x="23033" y="67591"/>
                </a:lnTo>
                <a:lnTo>
                  <a:pt x="13640" y="95069"/>
                </a:lnTo>
                <a:lnTo>
                  <a:pt x="10950" y="105940"/>
                </a:lnTo>
                <a:lnTo>
                  <a:pt x="8204" y="118902"/>
                </a:lnTo>
                <a:lnTo>
                  <a:pt x="5421" y="133259"/>
                </a:lnTo>
                <a:lnTo>
                  <a:pt x="3566" y="145687"/>
                </a:lnTo>
                <a:lnTo>
                  <a:pt x="2328" y="156831"/>
                </a:lnTo>
                <a:lnTo>
                  <a:pt x="1504" y="167117"/>
                </a:lnTo>
                <a:lnTo>
                  <a:pt x="954" y="176832"/>
                </a:lnTo>
                <a:lnTo>
                  <a:pt x="343" y="195247"/>
                </a:lnTo>
                <a:lnTo>
                  <a:pt x="0" y="221679"/>
                </a:lnTo>
                <a:lnTo>
                  <a:pt x="904" y="234162"/>
                </a:lnTo>
                <a:lnTo>
                  <a:pt x="2459" y="249151"/>
                </a:lnTo>
                <a:lnTo>
                  <a:pt x="4448" y="265811"/>
                </a:lnTo>
                <a:lnTo>
                  <a:pt x="7680" y="280728"/>
                </a:lnTo>
                <a:lnTo>
                  <a:pt x="11739" y="294483"/>
                </a:lnTo>
                <a:lnTo>
                  <a:pt x="16349" y="307463"/>
                </a:lnTo>
                <a:lnTo>
                  <a:pt x="20376" y="317068"/>
                </a:lnTo>
                <a:lnTo>
                  <a:pt x="24013" y="324425"/>
                </a:lnTo>
                <a:lnTo>
                  <a:pt x="27390" y="330281"/>
                </a:lnTo>
                <a:lnTo>
                  <a:pt x="31546" y="335138"/>
                </a:lnTo>
                <a:lnTo>
                  <a:pt x="36223" y="339329"/>
                </a:lnTo>
                <a:lnTo>
                  <a:pt x="41245" y="343075"/>
                </a:lnTo>
                <a:lnTo>
                  <a:pt x="45545" y="346525"/>
                </a:lnTo>
                <a:lnTo>
                  <a:pt x="49365" y="349777"/>
                </a:lnTo>
                <a:lnTo>
                  <a:pt x="52864" y="352898"/>
                </a:lnTo>
                <a:lnTo>
                  <a:pt x="59292" y="358906"/>
                </a:lnTo>
                <a:lnTo>
                  <a:pt x="62339" y="361841"/>
                </a:lnTo>
                <a:lnTo>
                  <a:pt x="66276" y="363798"/>
                </a:lnTo>
                <a:lnTo>
                  <a:pt x="70806" y="365103"/>
                </a:lnTo>
                <a:lnTo>
                  <a:pt x="75730" y="365973"/>
                </a:lnTo>
                <a:lnTo>
                  <a:pt x="79966" y="366553"/>
                </a:lnTo>
                <a:lnTo>
                  <a:pt x="83742" y="366939"/>
                </a:lnTo>
                <a:lnTo>
                  <a:pt x="87212" y="367197"/>
                </a:lnTo>
                <a:lnTo>
                  <a:pt x="91430" y="367368"/>
                </a:lnTo>
                <a:lnTo>
                  <a:pt x="101198" y="367560"/>
                </a:lnTo>
                <a:lnTo>
                  <a:pt x="105517" y="366658"/>
                </a:lnTo>
                <a:lnTo>
                  <a:pt x="109348" y="365104"/>
                </a:lnTo>
                <a:lnTo>
                  <a:pt x="112855" y="363116"/>
                </a:lnTo>
                <a:lnTo>
                  <a:pt x="118051" y="359886"/>
                </a:lnTo>
                <a:lnTo>
                  <a:pt x="131445" y="351216"/>
                </a:lnTo>
                <a:lnTo>
                  <a:pt x="139969" y="342427"/>
                </a:lnTo>
                <a:lnTo>
                  <a:pt x="149461" y="330853"/>
                </a:lnTo>
                <a:lnTo>
                  <a:pt x="159600" y="317422"/>
                </a:lnTo>
                <a:lnTo>
                  <a:pt x="168263" y="303705"/>
                </a:lnTo>
                <a:lnTo>
                  <a:pt x="175946" y="289798"/>
                </a:lnTo>
                <a:lnTo>
                  <a:pt x="182972" y="275764"/>
                </a:lnTo>
                <a:lnTo>
                  <a:pt x="187654" y="264504"/>
                </a:lnTo>
                <a:lnTo>
                  <a:pt x="190777" y="255092"/>
                </a:lnTo>
                <a:lnTo>
                  <a:pt x="192858" y="246912"/>
                </a:lnTo>
                <a:lnTo>
                  <a:pt x="195199" y="235744"/>
                </a:lnTo>
                <a:lnTo>
                  <a:pt x="200340" y="208095"/>
                </a:lnTo>
                <a:lnTo>
                  <a:pt x="202091" y="195578"/>
                </a:lnTo>
                <a:lnTo>
                  <a:pt x="203259" y="184376"/>
                </a:lnTo>
                <a:lnTo>
                  <a:pt x="204037" y="174050"/>
                </a:lnTo>
                <a:lnTo>
                  <a:pt x="204556" y="162404"/>
                </a:lnTo>
                <a:lnTo>
                  <a:pt x="205133" y="136764"/>
                </a:lnTo>
                <a:lnTo>
                  <a:pt x="204335" y="126117"/>
                </a:lnTo>
                <a:lnTo>
                  <a:pt x="202850" y="117114"/>
                </a:lnTo>
                <a:lnTo>
                  <a:pt x="200908" y="109206"/>
                </a:lnTo>
                <a:lnTo>
                  <a:pt x="197707" y="100125"/>
                </a:lnTo>
                <a:lnTo>
                  <a:pt x="193669" y="90261"/>
                </a:lnTo>
                <a:lnTo>
                  <a:pt x="185054" y="71046"/>
                </a:lnTo>
                <a:lnTo>
                  <a:pt x="178051" y="56155"/>
                </a:lnTo>
                <a:lnTo>
                  <a:pt x="172944" y="49518"/>
                </a:lnTo>
                <a:lnTo>
                  <a:pt x="166684" y="43188"/>
                </a:lnTo>
                <a:lnTo>
                  <a:pt x="154010" y="32026"/>
                </a:lnTo>
                <a:lnTo>
                  <a:pt x="145203" y="23891"/>
                </a:lnTo>
                <a:lnTo>
                  <a:pt x="138664" y="19436"/>
                </a:lnTo>
                <a:lnTo>
                  <a:pt x="130494" y="14560"/>
                </a:lnTo>
                <a:lnTo>
                  <a:pt x="121237" y="9405"/>
                </a:lnTo>
                <a:lnTo>
                  <a:pt x="112209" y="5968"/>
                </a:lnTo>
                <a:lnTo>
                  <a:pt x="103332" y="3677"/>
                </a:lnTo>
                <a:lnTo>
                  <a:pt x="94558" y="2150"/>
                </a:lnTo>
                <a:lnTo>
                  <a:pt x="86803" y="1131"/>
                </a:lnTo>
                <a:lnTo>
                  <a:pt x="79728" y="452"/>
                </a:lnTo>
                <a:lnTo>
                  <a:pt x="73106" y="0"/>
                </a:lnTo>
                <a:lnTo>
                  <a:pt x="66787" y="650"/>
                </a:lnTo>
                <a:lnTo>
                  <a:pt x="34144" y="76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08"/>
          <p:cNvSpPr/>
          <p:nvPr/>
        </p:nvSpPr>
        <p:spPr>
          <a:xfrm>
            <a:off x="7863840" y="4097654"/>
            <a:ext cx="51436" cy="437199"/>
          </a:xfrm>
          <a:custGeom>
            <a:avLst/>
            <a:gdLst/>
            <a:ahLst/>
            <a:cxnLst/>
            <a:rect l="0" t="0" r="0" b="0"/>
            <a:pathLst>
              <a:path w="51436" h="437199">
                <a:moveTo>
                  <a:pt x="0" y="0"/>
                </a:moveTo>
                <a:lnTo>
                  <a:pt x="4551" y="9102"/>
                </a:lnTo>
                <a:lnTo>
                  <a:pt x="5891" y="13688"/>
                </a:lnTo>
                <a:lnTo>
                  <a:pt x="8730" y="31150"/>
                </a:lnTo>
                <a:lnTo>
                  <a:pt x="12770" y="49405"/>
                </a:lnTo>
                <a:lnTo>
                  <a:pt x="15182" y="64369"/>
                </a:lnTo>
                <a:lnTo>
                  <a:pt x="28692" y="169732"/>
                </a:lnTo>
                <a:lnTo>
                  <a:pt x="30558" y="188402"/>
                </a:lnTo>
                <a:lnTo>
                  <a:pt x="31802" y="204659"/>
                </a:lnTo>
                <a:lnTo>
                  <a:pt x="32631" y="219307"/>
                </a:lnTo>
                <a:lnTo>
                  <a:pt x="35089" y="242408"/>
                </a:lnTo>
                <a:lnTo>
                  <a:pt x="45745" y="329106"/>
                </a:lnTo>
                <a:lnTo>
                  <a:pt x="47641" y="349897"/>
                </a:lnTo>
                <a:lnTo>
                  <a:pt x="50311" y="389741"/>
                </a:lnTo>
                <a:lnTo>
                  <a:pt x="50685" y="396988"/>
                </a:lnTo>
                <a:lnTo>
                  <a:pt x="51102" y="410119"/>
                </a:lnTo>
                <a:lnTo>
                  <a:pt x="51435" y="4371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09"/>
          <p:cNvSpPr/>
          <p:nvPr/>
        </p:nvSpPr>
        <p:spPr>
          <a:xfrm>
            <a:off x="5583554" y="4664767"/>
            <a:ext cx="298332" cy="485863"/>
          </a:xfrm>
          <a:custGeom>
            <a:avLst/>
            <a:gdLst/>
            <a:ahLst/>
            <a:cxnLst/>
            <a:rect l="0" t="0" r="0" b="0"/>
            <a:pathLst>
              <a:path w="298332" h="485863">
                <a:moveTo>
                  <a:pt x="274321" y="24390"/>
                </a:moveTo>
                <a:lnTo>
                  <a:pt x="179680" y="24390"/>
                </a:lnTo>
                <a:lnTo>
                  <a:pt x="164554" y="23438"/>
                </a:lnTo>
                <a:lnTo>
                  <a:pt x="150661" y="21850"/>
                </a:lnTo>
                <a:lnTo>
                  <a:pt x="137588" y="19840"/>
                </a:lnTo>
                <a:lnTo>
                  <a:pt x="125063" y="17546"/>
                </a:lnTo>
                <a:lnTo>
                  <a:pt x="92089" y="10721"/>
                </a:lnTo>
                <a:lnTo>
                  <a:pt x="85205" y="9562"/>
                </a:lnTo>
                <a:lnTo>
                  <a:pt x="79664" y="8789"/>
                </a:lnTo>
                <a:lnTo>
                  <a:pt x="74065" y="7323"/>
                </a:lnTo>
                <a:lnTo>
                  <a:pt x="68426" y="5392"/>
                </a:lnTo>
                <a:lnTo>
                  <a:pt x="62763" y="3152"/>
                </a:lnTo>
                <a:lnTo>
                  <a:pt x="57082" y="1659"/>
                </a:lnTo>
                <a:lnTo>
                  <a:pt x="51390" y="664"/>
                </a:lnTo>
                <a:lnTo>
                  <a:pt x="45690" y="0"/>
                </a:lnTo>
                <a:lnTo>
                  <a:pt x="41891" y="510"/>
                </a:lnTo>
                <a:lnTo>
                  <a:pt x="39357" y="1803"/>
                </a:lnTo>
                <a:lnTo>
                  <a:pt x="35291" y="6170"/>
                </a:lnTo>
                <a:lnTo>
                  <a:pt x="34488" y="19768"/>
                </a:lnTo>
                <a:lnTo>
                  <a:pt x="34379" y="26464"/>
                </a:lnTo>
                <a:lnTo>
                  <a:pt x="31790" y="35155"/>
                </a:lnTo>
                <a:lnTo>
                  <a:pt x="28417" y="45367"/>
                </a:lnTo>
                <a:lnTo>
                  <a:pt x="26917" y="56256"/>
                </a:lnTo>
                <a:lnTo>
                  <a:pt x="26517" y="65636"/>
                </a:lnTo>
                <a:lnTo>
                  <a:pt x="25955" y="103286"/>
                </a:lnTo>
                <a:lnTo>
                  <a:pt x="25749" y="147527"/>
                </a:lnTo>
                <a:lnTo>
                  <a:pt x="24787" y="156964"/>
                </a:lnTo>
                <a:lnTo>
                  <a:pt x="23192" y="168018"/>
                </a:lnTo>
                <a:lnTo>
                  <a:pt x="21176" y="180149"/>
                </a:lnTo>
                <a:lnTo>
                  <a:pt x="20786" y="189189"/>
                </a:lnTo>
                <a:lnTo>
                  <a:pt x="21477" y="196169"/>
                </a:lnTo>
                <a:lnTo>
                  <a:pt x="24880" y="209664"/>
                </a:lnTo>
                <a:lnTo>
                  <a:pt x="26112" y="210771"/>
                </a:lnTo>
                <a:lnTo>
                  <a:pt x="27886" y="211509"/>
                </a:lnTo>
                <a:lnTo>
                  <a:pt x="30021" y="212001"/>
                </a:lnTo>
                <a:lnTo>
                  <a:pt x="34933" y="215088"/>
                </a:lnTo>
                <a:lnTo>
                  <a:pt x="37576" y="217245"/>
                </a:lnTo>
                <a:lnTo>
                  <a:pt x="40291" y="217730"/>
                </a:lnTo>
                <a:lnTo>
                  <a:pt x="43054" y="217101"/>
                </a:lnTo>
                <a:lnTo>
                  <a:pt x="45848" y="215729"/>
                </a:lnTo>
                <a:lnTo>
                  <a:pt x="50567" y="214814"/>
                </a:lnTo>
                <a:lnTo>
                  <a:pt x="56572" y="214205"/>
                </a:lnTo>
                <a:lnTo>
                  <a:pt x="63433" y="213798"/>
                </a:lnTo>
                <a:lnTo>
                  <a:pt x="69911" y="212574"/>
                </a:lnTo>
                <a:lnTo>
                  <a:pt x="76135" y="210806"/>
                </a:lnTo>
                <a:lnTo>
                  <a:pt x="82190" y="208675"/>
                </a:lnTo>
                <a:lnTo>
                  <a:pt x="90036" y="206302"/>
                </a:lnTo>
                <a:lnTo>
                  <a:pt x="108914" y="201125"/>
                </a:lnTo>
                <a:lnTo>
                  <a:pt x="117377" y="199364"/>
                </a:lnTo>
                <a:lnTo>
                  <a:pt x="124924" y="198189"/>
                </a:lnTo>
                <a:lnTo>
                  <a:pt x="131860" y="197406"/>
                </a:lnTo>
                <a:lnTo>
                  <a:pt x="139342" y="196884"/>
                </a:lnTo>
                <a:lnTo>
                  <a:pt x="147188" y="196536"/>
                </a:lnTo>
                <a:lnTo>
                  <a:pt x="169341" y="196046"/>
                </a:lnTo>
                <a:lnTo>
                  <a:pt x="175759" y="195978"/>
                </a:lnTo>
                <a:lnTo>
                  <a:pt x="181943" y="196885"/>
                </a:lnTo>
                <a:lnTo>
                  <a:pt x="187971" y="198441"/>
                </a:lnTo>
                <a:lnTo>
                  <a:pt x="215883" y="207784"/>
                </a:lnTo>
                <a:lnTo>
                  <a:pt x="222980" y="210470"/>
                </a:lnTo>
                <a:lnTo>
                  <a:pt x="229616" y="213214"/>
                </a:lnTo>
                <a:lnTo>
                  <a:pt x="235945" y="215995"/>
                </a:lnTo>
                <a:lnTo>
                  <a:pt x="248057" y="221625"/>
                </a:lnTo>
                <a:lnTo>
                  <a:pt x="253954" y="224460"/>
                </a:lnTo>
                <a:lnTo>
                  <a:pt x="263046" y="230150"/>
                </a:lnTo>
                <a:lnTo>
                  <a:pt x="266804" y="233001"/>
                </a:lnTo>
                <a:lnTo>
                  <a:pt x="273520" y="241249"/>
                </a:lnTo>
                <a:lnTo>
                  <a:pt x="282656" y="254062"/>
                </a:lnTo>
                <a:lnTo>
                  <a:pt x="288503" y="261722"/>
                </a:lnTo>
                <a:lnTo>
                  <a:pt x="294276" y="271476"/>
                </a:lnTo>
                <a:lnTo>
                  <a:pt x="296197" y="279601"/>
                </a:lnTo>
                <a:lnTo>
                  <a:pt x="297477" y="289781"/>
                </a:lnTo>
                <a:lnTo>
                  <a:pt x="298331" y="301330"/>
                </a:lnTo>
                <a:lnTo>
                  <a:pt x="297947" y="310934"/>
                </a:lnTo>
                <a:lnTo>
                  <a:pt x="296740" y="319242"/>
                </a:lnTo>
                <a:lnTo>
                  <a:pt x="294982" y="326685"/>
                </a:lnTo>
                <a:lnTo>
                  <a:pt x="292857" y="334505"/>
                </a:lnTo>
                <a:lnTo>
                  <a:pt x="287956" y="350814"/>
                </a:lnTo>
                <a:lnTo>
                  <a:pt x="280064" y="365048"/>
                </a:lnTo>
                <a:lnTo>
                  <a:pt x="275292" y="371510"/>
                </a:lnTo>
                <a:lnTo>
                  <a:pt x="270205" y="377723"/>
                </a:lnTo>
                <a:lnTo>
                  <a:pt x="264910" y="383770"/>
                </a:lnTo>
                <a:lnTo>
                  <a:pt x="259474" y="389707"/>
                </a:lnTo>
                <a:lnTo>
                  <a:pt x="229070" y="420816"/>
                </a:lnTo>
                <a:lnTo>
                  <a:pt x="216531" y="431549"/>
                </a:lnTo>
                <a:lnTo>
                  <a:pt x="203409" y="441562"/>
                </a:lnTo>
                <a:lnTo>
                  <a:pt x="189899" y="451095"/>
                </a:lnTo>
                <a:lnTo>
                  <a:pt x="178034" y="458403"/>
                </a:lnTo>
                <a:lnTo>
                  <a:pt x="167267" y="464227"/>
                </a:lnTo>
                <a:lnTo>
                  <a:pt x="157232" y="469062"/>
                </a:lnTo>
                <a:lnTo>
                  <a:pt x="148636" y="472286"/>
                </a:lnTo>
                <a:lnTo>
                  <a:pt x="141001" y="474434"/>
                </a:lnTo>
                <a:lnTo>
                  <a:pt x="134006" y="475868"/>
                </a:lnTo>
                <a:lnTo>
                  <a:pt x="126485" y="477775"/>
                </a:lnTo>
                <a:lnTo>
                  <a:pt x="118614" y="479999"/>
                </a:lnTo>
                <a:lnTo>
                  <a:pt x="110508" y="482434"/>
                </a:lnTo>
                <a:lnTo>
                  <a:pt x="103200" y="484058"/>
                </a:lnTo>
                <a:lnTo>
                  <a:pt x="96423" y="485141"/>
                </a:lnTo>
                <a:lnTo>
                  <a:pt x="89999" y="485862"/>
                </a:lnTo>
                <a:lnTo>
                  <a:pt x="81907" y="485391"/>
                </a:lnTo>
                <a:lnTo>
                  <a:pt x="72703" y="484124"/>
                </a:lnTo>
                <a:lnTo>
                  <a:pt x="62756" y="482326"/>
                </a:lnTo>
                <a:lnTo>
                  <a:pt x="54220" y="481129"/>
                </a:lnTo>
                <a:lnTo>
                  <a:pt x="46624" y="480330"/>
                </a:lnTo>
                <a:lnTo>
                  <a:pt x="34057" y="479443"/>
                </a:lnTo>
                <a:lnTo>
                  <a:pt x="25297" y="479048"/>
                </a:lnTo>
                <a:lnTo>
                  <a:pt x="21627" y="477991"/>
                </a:lnTo>
                <a:lnTo>
                  <a:pt x="15010" y="474275"/>
                </a:lnTo>
                <a:lnTo>
                  <a:pt x="8894" y="471989"/>
                </a:lnTo>
                <a:lnTo>
                  <a:pt x="0" y="4701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10"/>
          <p:cNvSpPr/>
          <p:nvPr/>
        </p:nvSpPr>
        <p:spPr>
          <a:xfrm>
            <a:off x="5986462" y="4843462"/>
            <a:ext cx="282893" cy="300039"/>
          </a:xfrm>
          <a:custGeom>
            <a:avLst/>
            <a:gdLst/>
            <a:ahLst/>
            <a:cxnLst/>
            <a:rect l="0" t="0" r="0" b="0"/>
            <a:pathLst>
              <a:path w="282893" h="300039">
                <a:moveTo>
                  <a:pt x="0" y="0"/>
                </a:moveTo>
                <a:lnTo>
                  <a:pt x="13653" y="4551"/>
                </a:lnTo>
                <a:lnTo>
                  <a:pt x="19579" y="5892"/>
                </a:lnTo>
                <a:lnTo>
                  <a:pt x="25436" y="6785"/>
                </a:lnTo>
                <a:lnTo>
                  <a:pt x="31244" y="7381"/>
                </a:lnTo>
                <a:lnTo>
                  <a:pt x="36070" y="8730"/>
                </a:lnTo>
                <a:lnTo>
                  <a:pt x="43971" y="12771"/>
                </a:lnTo>
                <a:lnTo>
                  <a:pt x="51222" y="18991"/>
                </a:lnTo>
                <a:lnTo>
                  <a:pt x="60818" y="27901"/>
                </a:lnTo>
                <a:lnTo>
                  <a:pt x="96786" y="62767"/>
                </a:lnTo>
                <a:lnTo>
                  <a:pt x="116202" y="81992"/>
                </a:lnTo>
                <a:lnTo>
                  <a:pt x="122235" y="88951"/>
                </a:lnTo>
                <a:lnTo>
                  <a:pt x="128163" y="96448"/>
                </a:lnTo>
                <a:lnTo>
                  <a:pt x="134020" y="104304"/>
                </a:lnTo>
                <a:lnTo>
                  <a:pt x="171746" y="153036"/>
                </a:lnTo>
                <a:lnTo>
                  <a:pt x="247449" y="255512"/>
                </a:lnTo>
                <a:lnTo>
                  <a:pt x="282892" y="3000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11"/>
          <p:cNvSpPr/>
          <p:nvPr/>
        </p:nvSpPr>
        <p:spPr>
          <a:xfrm>
            <a:off x="5986462" y="4757737"/>
            <a:ext cx="231459" cy="411481"/>
          </a:xfrm>
          <a:custGeom>
            <a:avLst/>
            <a:gdLst/>
            <a:ahLst/>
            <a:cxnLst/>
            <a:rect l="0" t="0" r="0" b="0"/>
            <a:pathLst>
              <a:path w="231459" h="411481">
                <a:moveTo>
                  <a:pt x="231458" y="0"/>
                </a:moveTo>
                <a:lnTo>
                  <a:pt x="222356" y="4551"/>
                </a:lnTo>
                <a:lnTo>
                  <a:pt x="218722" y="7797"/>
                </a:lnTo>
                <a:lnTo>
                  <a:pt x="212145" y="16483"/>
                </a:lnTo>
                <a:lnTo>
                  <a:pt x="200967" y="34313"/>
                </a:lnTo>
                <a:lnTo>
                  <a:pt x="193985" y="45736"/>
                </a:lnTo>
                <a:lnTo>
                  <a:pt x="188378" y="57160"/>
                </a:lnTo>
                <a:lnTo>
                  <a:pt x="183688" y="68587"/>
                </a:lnTo>
                <a:lnTo>
                  <a:pt x="179609" y="80014"/>
                </a:lnTo>
                <a:lnTo>
                  <a:pt x="172127" y="96206"/>
                </a:lnTo>
                <a:lnTo>
                  <a:pt x="162376" y="115572"/>
                </a:lnTo>
                <a:lnTo>
                  <a:pt x="138842" y="159951"/>
                </a:lnTo>
                <a:lnTo>
                  <a:pt x="112508" y="208249"/>
                </a:lnTo>
                <a:lnTo>
                  <a:pt x="102628" y="229320"/>
                </a:lnTo>
                <a:lnTo>
                  <a:pt x="95089" y="248130"/>
                </a:lnTo>
                <a:lnTo>
                  <a:pt x="89110" y="265433"/>
                </a:lnTo>
                <a:lnTo>
                  <a:pt x="83219" y="279825"/>
                </a:lnTo>
                <a:lnTo>
                  <a:pt x="77387" y="292278"/>
                </a:lnTo>
                <a:lnTo>
                  <a:pt x="71594" y="303437"/>
                </a:lnTo>
                <a:lnTo>
                  <a:pt x="63922" y="316592"/>
                </a:lnTo>
                <a:lnTo>
                  <a:pt x="37778" y="358600"/>
                </a:lnTo>
                <a:lnTo>
                  <a:pt x="31853" y="368607"/>
                </a:lnTo>
                <a:lnTo>
                  <a:pt x="26950" y="377183"/>
                </a:lnTo>
                <a:lnTo>
                  <a:pt x="22729" y="383853"/>
                </a:lnTo>
                <a:lnTo>
                  <a:pt x="15499" y="393803"/>
                </a:lnTo>
                <a:lnTo>
                  <a:pt x="9111" y="401401"/>
                </a:lnTo>
                <a:lnTo>
                  <a:pt x="0" y="4114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12"/>
          <p:cNvSpPr/>
          <p:nvPr/>
        </p:nvSpPr>
        <p:spPr>
          <a:xfrm>
            <a:off x="6457950" y="4843462"/>
            <a:ext cx="428626" cy="17146"/>
          </a:xfrm>
          <a:custGeom>
            <a:avLst/>
            <a:gdLst/>
            <a:ahLst/>
            <a:cxnLst/>
            <a:rect l="0" t="0" r="0" b="0"/>
            <a:pathLst>
              <a:path w="428626" h="17146">
                <a:moveTo>
                  <a:pt x="0" y="0"/>
                </a:moveTo>
                <a:lnTo>
                  <a:pt x="13652" y="4551"/>
                </a:lnTo>
                <a:lnTo>
                  <a:pt x="23389" y="5892"/>
                </a:lnTo>
                <a:lnTo>
                  <a:pt x="35595" y="6785"/>
                </a:lnTo>
                <a:lnTo>
                  <a:pt x="49448" y="7381"/>
                </a:lnTo>
                <a:lnTo>
                  <a:pt x="65350" y="8730"/>
                </a:lnTo>
                <a:lnTo>
                  <a:pt x="100799" y="12771"/>
                </a:lnTo>
                <a:lnTo>
                  <a:pt x="120539" y="14229"/>
                </a:lnTo>
                <a:lnTo>
                  <a:pt x="141319" y="15201"/>
                </a:lnTo>
                <a:lnTo>
                  <a:pt x="194272" y="16569"/>
                </a:lnTo>
                <a:lnTo>
                  <a:pt x="248380" y="16975"/>
                </a:lnTo>
                <a:lnTo>
                  <a:pt x="428625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13"/>
          <p:cNvSpPr/>
          <p:nvPr/>
        </p:nvSpPr>
        <p:spPr>
          <a:xfrm>
            <a:off x="6457950" y="4989195"/>
            <a:ext cx="351473" cy="17146"/>
          </a:xfrm>
          <a:custGeom>
            <a:avLst/>
            <a:gdLst/>
            <a:ahLst/>
            <a:cxnLst/>
            <a:rect l="0" t="0" r="0" b="0"/>
            <a:pathLst>
              <a:path w="351473" h="17146">
                <a:moveTo>
                  <a:pt x="0" y="0"/>
                </a:moveTo>
                <a:lnTo>
                  <a:pt x="9102" y="4550"/>
                </a:lnTo>
                <a:lnTo>
                  <a:pt x="13687" y="5891"/>
                </a:lnTo>
                <a:lnTo>
                  <a:pt x="18650" y="6785"/>
                </a:lnTo>
                <a:lnTo>
                  <a:pt x="23863" y="7381"/>
                </a:lnTo>
                <a:lnTo>
                  <a:pt x="32101" y="7778"/>
                </a:lnTo>
                <a:lnTo>
                  <a:pt x="53954" y="8219"/>
                </a:lnTo>
                <a:lnTo>
                  <a:pt x="67402" y="9289"/>
                </a:lnTo>
                <a:lnTo>
                  <a:pt x="82082" y="10955"/>
                </a:lnTo>
                <a:lnTo>
                  <a:pt x="97584" y="13019"/>
                </a:lnTo>
                <a:lnTo>
                  <a:pt x="117443" y="14394"/>
                </a:lnTo>
                <a:lnTo>
                  <a:pt x="140208" y="15311"/>
                </a:lnTo>
                <a:lnTo>
                  <a:pt x="191854" y="16330"/>
                </a:lnTo>
                <a:lnTo>
                  <a:pt x="351472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14"/>
          <p:cNvSpPr/>
          <p:nvPr/>
        </p:nvSpPr>
        <p:spPr>
          <a:xfrm>
            <a:off x="6919130" y="4757737"/>
            <a:ext cx="78888" cy="402909"/>
          </a:xfrm>
          <a:custGeom>
            <a:avLst/>
            <a:gdLst/>
            <a:ahLst/>
            <a:cxnLst/>
            <a:rect l="0" t="0" r="0" b="0"/>
            <a:pathLst>
              <a:path w="78888" h="402909">
                <a:moveTo>
                  <a:pt x="78887" y="0"/>
                </a:moveTo>
                <a:lnTo>
                  <a:pt x="69786" y="9102"/>
                </a:lnTo>
                <a:lnTo>
                  <a:pt x="67104" y="12735"/>
                </a:lnTo>
                <a:lnTo>
                  <a:pt x="65317" y="16110"/>
                </a:lnTo>
                <a:lnTo>
                  <a:pt x="64125" y="19313"/>
                </a:lnTo>
                <a:lnTo>
                  <a:pt x="61426" y="32878"/>
                </a:lnTo>
                <a:lnTo>
                  <a:pt x="53346" y="78430"/>
                </a:lnTo>
                <a:lnTo>
                  <a:pt x="48525" y="98959"/>
                </a:lnTo>
                <a:lnTo>
                  <a:pt x="43406" y="116455"/>
                </a:lnTo>
                <a:lnTo>
                  <a:pt x="38087" y="131930"/>
                </a:lnTo>
                <a:lnTo>
                  <a:pt x="34543" y="146055"/>
                </a:lnTo>
                <a:lnTo>
                  <a:pt x="32179" y="159283"/>
                </a:lnTo>
                <a:lnTo>
                  <a:pt x="30603" y="171911"/>
                </a:lnTo>
                <a:lnTo>
                  <a:pt x="28600" y="184140"/>
                </a:lnTo>
                <a:lnTo>
                  <a:pt x="26313" y="196103"/>
                </a:lnTo>
                <a:lnTo>
                  <a:pt x="21231" y="219554"/>
                </a:lnTo>
                <a:lnTo>
                  <a:pt x="15797" y="242677"/>
                </a:lnTo>
                <a:lnTo>
                  <a:pt x="7667" y="285974"/>
                </a:lnTo>
                <a:lnTo>
                  <a:pt x="2832" y="313522"/>
                </a:lnTo>
                <a:lnTo>
                  <a:pt x="561" y="335697"/>
                </a:lnTo>
                <a:lnTo>
                  <a:pt x="0" y="354291"/>
                </a:lnTo>
                <a:lnTo>
                  <a:pt x="1735" y="4029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15"/>
          <p:cNvSpPr/>
          <p:nvPr/>
        </p:nvSpPr>
        <p:spPr>
          <a:xfrm>
            <a:off x="7102537" y="4723625"/>
            <a:ext cx="194556" cy="359310"/>
          </a:xfrm>
          <a:custGeom>
            <a:avLst/>
            <a:gdLst/>
            <a:ahLst/>
            <a:cxnLst/>
            <a:rect l="0" t="0" r="0" b="0"/>
            <a:pathLst>
              <a:path w="194556" h="359310">
                <a:moveTo>
                  <a:pt x="24068" y="42685"/>
                </a:moveTo>
                <a:lnTo>
                  <a:pt x="24068" y="73929"/>
                </a:lnTo>
                <a:lnTo>
                  <a:pt x="23115" y="80659"/>
                </a:lnTo>
                <a:lnTo>
                  <a:pt x="21528" y="88004"/>
                </a:lnTo>
                <a:lnTo>
                  <a:pt x="19516" y="95757"/>
                </a:lnTo>
                <a:lnTo>
                  <a:pt x="17224" y="106641"/>
                </a:lnTo>
                <a:lnTo>
                  <a:pt x="12136" y="133975"/>
                </a:lnTo>
                <a:lnTo>
                  <a:pt x="3916" y="181493"/>
                </a:lnTo>
                <a:lnTo>
                  <a:pt x="2061" y="198089"/>
                </a:lnTo>
                <a:lnTo>
                  <a:pt x="823" y="214868"/>
                </a:lnTo>
                <a:lnTo>
                  <a:pt x="0" y="231768"/>
                </a:lnTo>
                <a:lnTo>
                  <a:pt x="402" y="247798"/>
                </a:lnTo>
                <a:lnTo>
                  <a:pt x="1623" y="263247"/>
                </a:lnTo>
                <a:lnTo>
                  <a:pt x="3390" y="278308"/>
                </a:lnTo>
                <a:lnTo>
                  <a:pt x="5520" y="290255"/>
                </a:lnTo>
                <a:lnTo>
                  <a:pt x="7893" y="300124"/>
                </a:lnTo>
                <a:lnTo>
                  <a:pt x="10427" y="308608"/>
                </a:lnTo>
                <a:lnTo>
                  <a:pt x="13068" y="316170"/>
                </a:lnTo>
                <a:lnTo>
                  <a:pt x="15783" y="323115"/>
                </a:lnTo>
                <a:lnTo>
                  <a:pt x="18544" y="329651"/>
                </a:lnTo>
                <a:lnTo>
                  <a:pt x="22290" y="334961"/>
                </a:lnTo>
                <a:lnTo>
                  <a:pt x="26693" y="339453"/>
                </a:lnTo>
                <a:lnTo>
                  <a:pt x="31532" y="343400"/>
                </a:lnTo>
                <a:lnTo>
                  <a:pt x="35712" y="346984"/>
                </a:lnTo>
                <a:lnTo>
                  <a:pt x="39451" y="350326"/>
                </a:lnTo>
                <a:lnTo>
                  <a:pt x="42895" y="353506"/>
                </a:lnTo>
                <a:lnTo>
                  <a:pt x="47097" y="355626"/>
                </a:lnTo>
                <a:lnTo>
                  <a:pt x="51803" y="357040"/>
                </a:lnTo>
                <a:lnTo>
                  <a:pt x="56846" y="357983"/>
                </a:lnTo>
                <a:lnTo>
                  <a:pt x="61160" y="358611"/>
                </a:lnTo>
                <a:lnTo>
                  <a:pt x="64989" y="359029"/>
                </a:lnTo>
                <a:lnTo>
                  <a:pt x="68493" y="359309"/>
                </a:lnTo>
                <a:lnTo>
                  <a:pt x="71782" y="358542"/>
                </a:lnTo>
                <a:lnTo>
                  <a:pt x="74927" y="357079"/>
                </a:lnTo>
                <a:lnTo>
                  <a:pt x="77976" y="355151"/>
                </a:lnTo>
                <a:lnTo>
                  <a:pt x="83819" y="352913"/>
                </a:lnTo>
                <a:lnTo>
                  <a:pt x="91525" y="350468"/>
                </a:lnTo>
                <a:lnTo>
                  <a:pt x="100472" y="347886"/>
                </a:lnTo>
                <a:lnTo>
                  <a:pt x="107389" y="344260"/>
                </a:lnTo>
                <a:lnTo>
                  <a:pt x="112952" y="339938"/>
                </a:lnTo>
                <a:lnTo>
                  <a:pt x="117614" y="335151"/>
                </a:lnTo>
                <a:lnTo>
                  <a:pt x="122627" y="329102"/>
                </a:lnTo>
                <a:lnTo>
                  <a:pt x="127874" y="322212"/>
                </a:lnTo>
                <a:lnTo>
                  <a:pt x="133277" y="314762"/>
                </a:lnTo>
                <a:lnTo>
                  <a:pt x="137831" y="306937"/>
                </a:lnTo>
                <a:lnTo>
                  <a:pt x="141820" y="298863"/>
                </a:lnTo>
                <a:lnTo>
                  <a:pt x="145432" y="290623"/>
                </a:lnTo>
                <a:lnTo>
                  <a:pt x="148792" y="282271"/>
                </a:lnTo>
                <a:lnTo>
                  <a:pt x="155065" y="265373"/>
                </a:lnTo>
                <a:lnTo>
                  <a:pt x="159025" y="253056"/>
                </a:lnTo>
                <a:lnTo>
                  <a:pt x="179066" y="185381"/>
                </a:lnTo>
                <a:lnTo>
                  <a:pt x="184550" y="166390"/>
                </a:lnTo>
                <a:lnTo>
                  <a:pt x="188206" y="150873"/>
                </a:lnTo>
                <a:lnTo>
                  <a:pt x="190643" y="137670"/>
                </a:lnTo>
                <a:lnTo>
                  <a:pt x="192268" y="126011"/>
                </a:lnTo>
                <a:lnTo>
                  <a:pt x="193351" y="115380"/>
                </a:lnTo>
                <a:lnTo>
                  <a:pt x="194074" y="105436"/>
                </a:lnTo>
                <a:lnTo>
                  <a:pt x="194555" y="95949"/>
                </a:lnTo>
                <a:lnTo>
                  <a:pt x="193923" y="85814"/>
                </a:lnTo>
                <a:lnTo>
                  <a:pt x="192550" y="75248"/>
                </a:lnTo>
                <a:lnTo>
                  <a:pt x="190682" y="64393"/>
                </a:lnTo>
                <a:lnTo>
                  <a:pt x="189436" y="54300"/>
                </a:lnTo>
                <a:lnTo>
                  <a:pt x="188606" y="44713"/>
                </a:lnTo>
                <a:lnTo>
                  <a:pt x="188052" y="35464"/>
                </a:lnTo>
                <a:lnTo>
                  <a:pt x="186731" y="28346"/>
                </a:lnTo>
                <a:lnTo>
                  <a:pt x="182722" y="17897"/>
                </a:lnTo>
                <a:lnTo>
                  <a:pt x="177765" y="10078"/>
                </a:lnTo>
                <a:lnTo>
                  <a:pt x="175111" y="6659"/>
                </a:lnTo>
                <a:lnTo>
                  <a:pt x="171436" y="4380"/>
                </a:lnTo>
                <a:lnTo>
                  <a:pt x="167080" y="2861"/>
                </a:lnTo>
                <a:lnTo>
                  <a:pt x="162272" y="1848"/>
                </a:lnTo>
                <a:lnTo>
                  <a:pt x="157161" y="1173"/>
                </a:lnTo>
                <a:lnTo>
                  <a:pt x="151849" y="723"/>
                </a:lnTo>
                <a:lnTo>
                  <a:pt x="141820" y="222"/>
                </a:lnTo>
                <a:lnTo>
                  <a:pt x="134187" y="0"/>
                </a:lnTo>
                <a:lnTo>
                  <a:pt x="128913" y="893"/>
                </a:lnTo>
                <a:lnTo>
                  <a:pt x="122539" y="2441"/>
                </a:lnTo>
                <a:lnTo>
                  <a:pt x="115434" y="4425"/>
                </a:lnTo>
                <a:lnTo>
                  <a:pt x="108791" y="6701"/>
                </a:lnTo>
                <a:lnTo>
                  <a:pt x="102457" y="9170"/>
                </a:lnTo>
                <a:lnTo>
                  <a:pt x="96330" y="11770"/>
                </a:lnTo>
                <a:lnTo>
                  <a:pt x="90340" y="15407"/>
                </a:lnTo>
                <a:lnTo>
                  <a:pt x="84442" y="19737"/>
                </a:lnTo>
                <a:lnTo>
                  <a:pt x="78604" y="24529"/>
                </a:lnTo>
                <a:lnTo>
                  <a:pt x="71856" y="29628"/>
                </a:lnTo>
                <a:lnTo>
                  <a:pt x="56736" y="40374"/>
                </a:lnTo>
                <a:lnTo>
                  <a:pt x="50610" y="44954"/>
                </a:lnTo>
                <a:lnTo>
                  <a:pt x="45572" y="48960"/>
                </a:lnTo>
                <a:lnTo>
                  <a:pt x="41261" y="52583"/>
                </a:lnTo>
                <a:lnTo>
                  <a:pt x="36483" y="56904"/>
                </a:lnTo>
                <a:lnTo>
                  <a:pt x="26093" y="66784"/>
                </a:lnTo>
                <a:lnTo>
                  <a:pt x="6922" y="855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16"/>
          <p:cNvSpPr/>
          <p:nvPr/>
        </p:nvSpPr>
        <p:spPr>
          <a:xfrm>
            <a:off x="7418069" y="4699160"/>
            <a:ext cx="211394" cy="366618"/>
          </a:xfrm>
          <a:custGeom>
            <a:avLst/>
            <a:gdLst/>
            <a:ahLst/>
            <a:cxnLst/>
            <a:rect l="0" t="0" r="0" b="0"/>
            <a:pathLst>
              <a:path w="211394" h="366618">
                <a:moveTo>
                  <a:pt x="42863" y="41432"/>
                </a:moveTo>
                <a:lnTo>
                  <a:pt x="42863" y="82573"/>
                </a:lnTo>
                <a:lnTo>
                  <a:pt x="40958" y="96482"/>
                </a:lnTo>
                <a:lnTo>
                  <a:pt x="33762" y="139876"/>
                </a:lnTo>
                <a:lnTo>
                  <a:pt x="30128" y="158496"/>
                </a:lnTo>
                <a:lnTo>
                  <a:pt x="26753" y="173767"/>
                </a:lnTo>
                <a:lnTo>
                  <a:pt x="23551" y="186806"/>
                </a:lnTo>
                <a:lnTo>
                  <a:pt x="21416" y="198355"/>
                </a:lnTo>
                <a:lnTo>
                  <a:pt x="19993" y="208912"/>
                </a:lnTo>
                <a:lnTo>
                  <a:pt x="19044" y="218808"/>
                </a:lnTo>
                <a:lnTo>
                  <a:pt x="18411" y="230168"/>
                </a:lnTo>
                <a:lnTo>
                  <a:pt x="17708" y="255490"/>
                </a:lnTo>
                <a:lnTo>
                  <a:pt x="18473" y="270814"/>
                </a:lnTo>
                <a:lnTo>
                  <a:pt x="19936" y="287699"/>
                </a:lnTo>
                <a:lnTo>
                  <a:pt x="21863" y="305622"/>
                </a:lnTo>
                <a:lnTo>
                  <a:pt x="25053" y="318524"/>
                </a:lnTo>
                <a:lnTo>
                  <a:pt x="29084" y="328078"/>
                </a:lnTo>
                <a:lnTo>
                  <a:pt x="33677" y="335399"/>
                </a:lnTo>
                <a:lnTo>
                  <a:pt x="37692" y="341233"/>
                </a:lnTo>
                <a:lnTo>
                  <a:pt x="41321" y="346074"/>
                </a:lnTo>
                <a:lnTo>
                  <a:pt x="44692" y="350254"/>
                </a:lnTo>
                <a:lnTo>
                  <a:pt x="48845" y="353993"/>
                </a:lnTo>
                <a:lnTo>
                  <a:pt x="53519" y="357439"/>
                </a:lnTo>
                <a:lnTo>
                  <a:pt x="58538" y="360688"/>
                </a:lnTo>
                <a:lnTo>
                  <a:pt x="62839" y="362855"/>
                </a:lnTo>
                <a:lnTo>
                  <a:pt x="66657" y="364299"/>
                </a:lnTo>
                <a:lnTo>
                  <a:pt x="70156" y="365262"/>
                </a:lnTo>
                <a:lnTo>
                  <a:pt x="74393" y="365904"/>
                </a:lnTo>
                <a:lnTo>
                  <a:pt x="79123" y="366331"/>
                </a:lnTo>
                <a:lnTo>
                  <a:pt x="84182" y="366617"/>
                </a:lnTo>
                <a:lnTo>
                  <a:pt x="88506" y="365854"/>
                </a:lnTo>
                <a:lnTo>
                  <a:pt x="92342" y="364394"/>
                </a:lnTo>
                <a:lnTo>
                  <a:pt x="95852" y="362468"/>
                </a:lnTo>
                <a:lnTo>
                  <a:pt x="109893" y="355206"/>
                </a:lnTo>
                <a:lnTo>
                  <a:pt x="126118" y="347021"/>
                </a:lnTo>
                <a:lnTo>
                  <a:pt x="131704" y="343266"/>
                </a:lnTo>
                <a:lnTo>
                  <a:pt x="137333" y="338857"/>
                </a:lnTo>
                <a:lnTo>
                  <a:pt x="142990" y="334013"/>
                </a:lnTo>
                <a:lnTo>
                  <a:pt x="147714" y="327926"/>
                </a:lnTo>
                <a:lnTo>
                  <a:pt x="151817" y="321011"/>
                </a:lnTo>
                <a:lnTo>
                  <a:pt x="155504" y="313542"/>
                </a:lnTo>
                <a:lnTo>
                  <a:pt x="159867" y="305707"/>
                </a:lnTo>
                <a:lnTo>
                  <a:pt x="164681" y="297625"/>
                </a:lnTo>
                <a:lnTo>
                  <a:pt x="169795" y="289380"/>
                </a:lnTo>
                <a:lnTo>
                  <a:pt x="174157" y="280074"/>
                </a:lnTo>
                <a:lnTo>
                  <a:pt x="178017" y="270059"/>
                </a:lnTo>
                <a:lnTo>
                  <a:pt x="191057" y="231161"/>
                </a:lnTo>
                <a:lnTo>
                  <a:pt x="194998" y="215543"/>
                </a:lnTo>
                <a:lnTo>
                  <a:pt x="204458" y="172790"/>
                </a:lnTo>
                <a:lnTo>
                  <a:pt x="207743" y="151864"/>
                </a:lnTo>
                <a:lnTo>
                  <a:pt x="209934" y="132198"/>
                </a:lnTo>
                <a:lnTo>
                  <a:pt x="211393" y="113373"/>
                </a:lnTo>
                <a:lnTo>
                  <a:pt x="210462" y="96060"/>
                </a:lnTo>
                <a:lnTo>
                  <a:pt x="207936" y="79756"/>
                </a:lnTo>
                <a:lnTo>
                  <a:pt x="204347" y="64124"/>
                </a:lnTo>
                <a:lnTo>
                  <a:pt x="201001" y="51797"/>
                </a:lnTo>
                <a:lnTo>
                  <a:pt x="197818" y="41675"/>
                </a:lnTo>
                <a:lnTo>
                  <a:pt x="194744" y="33021"/>
                </a:lnTo>
                <a:lnTo>
                  <a:pt x="189837" y="26300"/>
                </a:lnTo>
                <a:lnTo>
                  <a:pt x="183708" y="20867"/>
                </a:lnTo>
                <a:lnTo>
                  <a:pt x="176765" y="16292"/>
                </a:lnTo>
                <a:lnTo>
                  <a:pt x="170231" y="13242"/>
                </a:lnTo>
                <a:lnTo>
                  <a:pt x="163970" y="11209"/>
                </a:lnTo>
                <a:lnTo>
                  <a:pt x="157891" y="9853"/>
                </a:lnTo>
                <a:lnTo>
                  <a:pt x="150981" y="7997"/>
                </a:lnTo>
                <a:lnTo>
                  <a:pt x="135683" y="3394"/>
                </a:lnTo>
                <a:lnTo>
                  <a:pt x="128556" y="1786"/>
                </a:lnTo>
                <a:lnTo>
                  <a:pt x="121899" y="714"/>
                </a:lnTo>
                <a:lnTo>
                  <a:pt x="115556" y="0"/>
                </a:lnTo>
                <a:lnTo>
                  <a:pt x="108470" y="475"/>
                </a:lnTo>
                <a:lnTo>
                  <a:pt x="100889" y="1745"/>
                </a:lnTo>
                <a:lnTo>
                  <a:pt x="92977" y="3544"/>
                </a:lnTo>
                <a:lnTo>
                  <a:pt x="84845" y="5696"/>
                </a:lnTo>
                <a:lnTo>
                  <a:pt x="68189" y="10627"/>
                </a:lnTo>
                <a:lnTo>
                  <a:pt x="42747" y="18758"/>
                </a:lnTo>
                <a:lnTo>
                  <a:pt x="35166" y="21553"/>
                </a:lnTo>
                <a:lnTo>
                  <a:pt x="28206" y="24370"/>
                </a:lnTo>
                <a:lnTo>
                  <a:pt x="21662" y="27200"/>
                </a:lnTo>
                <a:lnTo>
                  <a:pt x="16346" y="30039"/>
                </a:lnTo>
                <a:lnTo>
                  <a:pt x="11851" y="32884"/>
                </a:lnTo>
                <a:lnTo>
                  <a:pt x="0" y="414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17"/>
          <p:cNvSpPr/>
          <p:nvPr/>
        </p:nvSpPr>
        <p:spPr>
          <a:xfrm>
            <a:off x="5514975" y="5246370"/>
            <a:ext cx="917258" cy="34291"/>
          </a:xfrm>
          <a:custGeom>
            <a:avLst/>
            <a:gdLst/>
            <a:ahLst/>
            <a:cxnLst/>
            <a:rect l="0" t="0" r="0" b="0"/>
            <a:pathLst>
              <a:path w="917258" h="34291">
                <a:moveTo>
                  <a:pt x="0" y="34290"/>
                </a:moveTo>
                <a:lnTo>
                  <a:pt x="162137" y="34290"/>
                </a:lnTo>
                <a:lnTo>
                  <a:pt x="180481" y="33337"/>
                </a:lnTo>
                <a:lnTo>
                  <a:pt x="196520" y="31750"/>
                </a:lnTo>
                <a:lnTo>
                  <a:pt x="211023" y="29739"/>
                </a:lnTo>
                <a:lnTo>
                  <a:pt x="225455" y="28398"/>
                </a:lnTo>
                <a:lnTo>
                  <a:pt x="239838" y="27504"/>
                </a:lnTo>
                <a:lnTo>
                  <a:pt x="254189" y="26908"/>
                </a:lnTo>
                <a:lnTo>
                  <a:pt x="268520" y="25559"/>
                </a:lnTo>
                <a:lnTo>
                  <a:pt x="282835" y="23707"/>
                </a:lnTo>
                <a:lnTo>
                  <a:pt x="297141" y="21519"/>
                </a:lnTo>
                <a:lnTo>
                  <a:pt x="311442" y="20061"/>
                </a:lnTo>
                <a:lnTo>
                  <a:pt x="325738" y="19089"/>
                </a:lnTo>
                <a:lnTo>
                  <a:pt x="340031" y="18441"/>
                </a:lnTo>
                <a:lnTo>
                  <a:pt x="354322" y="17056"/>
                </a:lnTo>
                <a:lnTo>
                  <a:pt x="368612" y="15181"/>
                </a:lnTo>
                <a:lnTo>
                  <a:pt x="430317" y="5326"/>
                </a:lnTo>
                <a:lnTo>
                  <a:pt x="446897" y="3551"/>
                </a:lnTo>
                <a:lnTo>
                  <a:pt x="463667" y="2367"/>
                </a:lnTo>
                <a:lnTo>
                  <a:pt x="480561" y="1578"/>
                </a:lnTo>
                <a:lnTo>
                  <a:pt x="524732" y="701"/>
                </a:lnTo>
                <a:lnTo>
                  <a:pt x="91725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18"/>
          <p:cNvSpPr/>
          <p:nvPr/>
        </p:nvSpPr>
        <p:spPr>
          <a:xfrm>
            <a:off x="5626417" y="5357825"/>
            <a:ext cx="445771" cy="377134"/>
          </a:xfrm>
          <a:custGeom>
            <a:avLst/>
            <a:gdLst/>
            <a:ahLst/>
            <a:cxnLst/>
            <a:rect l="0" t="0" r="0" b="0"/>
            <a:pathLst>
              <a:path w="445771" h="377134">
                <a:moveTo>
                  <a:pt x="445770" y="17132"/>
                </a:moveTo>
                <a:lnTo>
                  <a:pt x="354116" y="17132"/>
                </a:lnTo>
                <a:lnTo>
                  <a:pt x="345614" y="18085"/>
                </a:lnTo>
                <a:lnTo>
                  <a:pt x="338042" y="19672"/>
                </a:lnTo>
                <a:lnTo>
                  <a:pt x="331089" y="21683"/>
                </a:lnTo>
                <a:lnTo>
                  <a:pt x="322643" y="23024"/>
                </a:lnTo>
                <a:lnTo>
                  <a:pt x="313203" y="23917"/>
                </a:lnTo>
                <a:lnTo>
                  <a:pt x="294459" y="24910"/>
                </a:lnTo>
                <a:lnTo>
                  <a:pt x="279778" y="25351"/>
                </a:lnTo>
                <a:lnTo>
                  <a:pt x="271292" y="24517"/>
                </a:lnTo>
                <a:lnTo>
                  <a:pt x="261823" y="23008"/>
                </a:lnTo>
                <a:lnTo>
                  <a:pt x="251702" y="21049"/>
                </a:lnTo>
                <a:lnTo>
                  <a:pt x="242096" y="18791"/>
                </a:lnTo>
                <a:lnTo>
                  <a:pt x="232835" y="16333"/>
                </a:lnTo>
                <a:lnTo>
                  <a:pt x="223803" y="13742"/>
                </a:lnTo>
                <a:lnTo>
                  <a:pt x="215877" y="11062"/>
                </a:lnTo>
                <a:lnTo>
                  <a:pt x="201991" y="5544"/>
                </a:lnTo>
                <a:lnTo>
                  <a:pt x="192008" y="2457"/>
                </a:lnTo>
                <a:lnTo>
                  <a:pt x="178494" y="719"/>
                </a:lnTo>
                <a:lnTo>
                  <a:pt x="167914" y="313"/>
                </a:lnTo>
                <a:lnTo>
                  <a:pt x="145598" y="51"/>
                </a:lnTo>
                <a:lnTo>
                  <a:pt x="131948" y="0"/>
                </a:lnTo>
                <a:lnTo>
                  <a:pt x="129875" y="948"/>
                </a:lnTo>
                <a:lnTo>
                  <a:pt x="125032" y="4542"/>
                </a:lnTo>
                <a:lnTo>
                  <a:pt x="123360" y="6833"/>
                </a:lnTo>
                <a:lnTo>
                  <a:pt x="121502" y="11920"/>
                </a:lnTo>
                <a:lnTo>
                  <a:pt x="120676" y="19896"/>
                </a:lnTo>
                <a:lnTo>
                  <a:pt x="120455" y="24689"/>
                </a:lnTo>
                <a:lnTo>
                  <a:pt x="117671" y="35096"/>
                </a:lnTo>
                <a:lnTo>
                  <a:pt x="113258" y="46071"/>
                </a:lnTo>
                <a:lnTo>
                  <a:pt x="108122" y="57299"/>
                </a:lnTo>
                <a:lnTo>
                  <a:pt x="106371" y="63913"/>
                </a:lnTo>
                <a:lnTo>
                  <a:pt x="105204" y="71179"/>
                </a:lnTo>
                <a:lnTo>
                  <a:pt x="104426" y="78881"/>
                </a:lnTo>
                <a:lnTo>
                  <a:pt x="102955" y="85921"/>
                </a:lnTo>
                <a:lnTo>
                  <a:pt x="101022" y="92519"/>
                </a:lnTo>
                <a:lnTo>
                  <a:pt x="98780" y="98822"/>
                </a:lnTo>
                <a:lnTo>
                  <a:pt x="91210" y="123607"/>
                </a:lnTo>
                <a:lnTo>
                  <a:pt x="86524" y="139550"/>
                </a:lnTo>
                <a:lnTo>
                  <a:pt x="81495" y="153036"/>
                </a:lnTo>
                <a:lnTo>
                  <a:pt x="76238" y="164885"/>
                </a:lnTo>
                <a:lnTo>
                  <a:pt x="70828" y="175642"/>
                </a:lnTo>
                <a:lnTo>
                  <a:pt x="69126" y="182813"/>
                </a:lnTo>
                <a:lnTo>
                  <a:pt x="69896" y="187593"/>
                </a:lnTo>
                <a:lnTo>
                  <a:pt x="72315" y="190781"/>
                </a:lnTo>
                <a:lnTo>
                  <a:pt x="74880" y="191953"/>
                </a:lnTo>
                <a:lnTo>
                  <a:pt x="77543" y="191781"/>
                </a:lnTo>
                <a:lnTo>
                  <a:pt x="83041" y="190004"/>
                </a:lnTo>
                <a:lnTo>
                  <a:pt x="88660" y="189214"/>
                </a:lnTo>
                <a:lnTo>
                  <a:pt x="91492" y="188051"/>
                </a:lnTo>
                <a:lnTo>
                  <a:pt x="97178" y="184219"/>
                </a:lnTo>
                <a:lnTo>
                  <a:pt x="105743" y="180910"/>
                </a:lnTo>
                <a:lnTo>
                  <a:pt x="118120" y="176800"/>
                </a:lnTo>
                <a:lnTo>
                  <a:pt x="167689" y="161067"/>
                </a:lnTo>
                <a:lnTo>
                  <a:pt x="177515" y="158809"/>
                </a:lnTo>
                <a:lnTo>
                  <a:pt x="186923" y="157303"/>
                </a:lnTo>
                <a:lnTo>
                  <a:pt x="196053" y="156300"/>
                </a:lnTo>
                <a:lnTo>
                  <a:pt x="204997" y="155631"/>
                </a:lnTo>
                <a:lnTo>
                  <a:pt x="213817" y="155184"/>
                </a:lnTo>
                <a:lnTo>
                  <a:pt x="231237" y="154689"/>
                </a:lnTo>
                <a:lnTo>
                  <a:pt x="248505" y="154468"/>
                </a:lnTo>
                <a:lnTo>
                  <a:pt x="256157" y="155362"/>
                </a:lnTo>
                <a:lnTo>
                  <a:pt x="269740" y="158896"/>
                </a:lnTo>
                <a:lnTo>
                  <a:pt x="292648" y="166239"/>
                </a:lnTo>
                <a:lnTo>
                  <a:pt x="298922" y="169877"/>
                </a:lnTo>
                <a:lnTo>
                  <a:pt x="313254" y="183146"/>
                </a:lnTo>
                <a:lnTo>
                  <a:pt x="323691" y="190294"/>
                </a:lnTo>
                <a:lnTo>
                  <a:pt x="334680" y="199185"/>
                </a:lnTo>
                <a:lnTo>
                  <a:pt x="344962" y="209487"/>
                </a:lnTo>
                <a:lnTo>
                  <a:pt x="352707" y="220416"/>
                </a:lnTo>
                <a:lnTo>
                  <a:pt x="355153" y="226950"/>
                </a:lnTo>
                <a:lnTo>
                  <a:pt x="356784" y="234163"/>
                </a:lnTo>
                <a:lnTo>
                  <a:pt x="357870" y="241830"/>
                </a:lnTo>
                <a:lnTo>
                  <a:pt x="358595" y="249798"/>
                </a:lnTo>
                <a:lnTo>
                  <a:pt x="359079" y="257968"/>
                </a:lnTo>
                <a:lnTo>
                  <a:pt x="359401" y="266272"/>
                </a:lnTo>
                <a:lnTo>
                  <a:pt x="358663" y="273713"/>
                </a:lnTo>
                <a:lnTo>
                  <a:pt x="357218" y="280578"/>
                </a:lnTo>
                <a:lnTo>
                  <a:pt x="355303" y="287061"/>
                </a:lnTo>
                <a:lnTo>
                  <a:pt x="352121" y="294239"/>
                </a:lnTo>
                <a:lnTo>
                  <a:pt x="348095" y="301883"/>
                </a:lnTo>
                <a:lnTo>
                  <a:pt x="343506" y="309836"/>
                </a:lnTo>
                <a:lnTo>
                  <a:pt x="335867" y="323753"/>
                </a:lnTo>
                <a:lnTo>
                  <a:pt x="332496" y="330131"/>
                </a:lnTo>
                <a:lnTo>
                  <a:pt x="323671" y="339758"/>
                </a:lnTo>
                <a:lnTo>
                  <a:pt x="312446" y="347211"/>
                </a:lnTo>
                <a:lnTo>
                  <a:pt x="305453" y="350532"/>
                </a:lnTo>
                <a:lnTo>
                  <a:pt x="297933" y="353699"/>
                </a:lnTo>
                <a:lnTo>
                  <a:pt x="290062" y="356763"/>
                </a:lnTo>
                <a:lnTo>
                  <a:pt x="273696" y="362706"/>
                </a:lnTo>
                <a:lnTo>
                  <a:pt x="248418" y="371408"/>
                </a:lnTo>
                <a:lnTo>
                  <a:pt x="239907" y="373331"/>
                </a:lnTo>
                <a:lnTo>
                  <a:pt x="231375" y="374613"/>
                </a:lnTo>
                <a:lnTo>
                  <a:pt x="222831" y="375468"/>
                </a:lnTo>
                <a:lnTo>
                  <a:pt x="214276" y="376038"/>
                </a:lnTo>
                <a:lnTo>
                  <a:pt x="205716" y="376418"/>
                </a:lnTo>
                <a:lnTo>
                  <a:pt x="187632" y="376840"/>
                </a:lnTo>
                <a:lnTo>
                  <a:pt x="138350" y="377133"/>
                </a:lnTo>
                <a:lnTo>
                  <a:pt x="127476" y="376195"/>
                </a:lnTo>
                <a:lnTo>
                  <a:pt x="115464" y="374618"/>
                </a:lnTo>
                <a:lnTo>
                  <a:pt x="102694" y="372613"/>
                </a:lnTo>
                <a:lnTo>
                  <a:pt x="91322" y="371277"/>
                </a:lnTo>
                <a:lnTo>
                  <a:pt x="80884" y="370386"/>
                </a:lnTo>
                <a:lnTo>
                  <a:pt x="71068" y="369792"/>
                </a:lnTo>
                <a:lnTo>
                  <a:pt x="62619" y="368444"/>
                </a:lnTo>
                <a:lnTo>
                  <a:pt x="55081" y="366593"/>
                </a:lnTo>
                <a:lnTo>
                  <a:pt x="41626" y="362948"/>
                </a:lnTo>
                <a:lnTo>
                  <a:pt x="29295" y="361328"/>
                </a:lnTo>
                <a:lnTo>
                  <a:pt x="17465" y="358069"/>
                </a:lnTo>
                <a:lnTo>
                  <a:pt x="0" y="3514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19"/>
          <p:cNvSpPr/>
          <p:nvPr/>
        </p:nvSpPr>
        <p:spPr>
          <a:xfrm>
            <a:off x="6773826" y="5237915"/>
            <a:ext cx="987144" cy="51213"/>
          </a:xfrm>
          <a:custGeom>
            <a:avLst/>
            <a:gdLst/>
            <a:ahLst/>
            <a:cxnLst/>
            <a:rect l="0" t="0" r="0" b="0"/>
            <a:pathLst>
              <a:path w="987144" h="51213">
                <a:moveTo>
                  <a:pt x="9879" y="42745"/>
                </a:moveTo>
                <a:lnTo>
                  <a:pt x="777" y="47296"/>
                </a:lnTo>
                <a:lnTo>
                  <a:pt x="0" y="48636"/>
                </a:lnTo>
                <a:lnTo>
                  <a:pt x="1388" y="49530"/>
                </a:lnTo>
                <a:lnTo>
                  <a:pt x="8010" y="50523"/>
                </a:lnTo>
                <a:lnTo>
                  <a:pt x="37796" y="51212"/>
                </a:lnTo>
                <a:lnTo>
                  <a:pt x="48493" y="50295"/>
                </a:lnTo>
                <a:lnTo>
                  <a:pt x="61338" y="48731"/>
                </a:lnTo>
                <a:lnTo>
                  <a:pt x="75618" y="46735"/>
                </a:lnTo>
                <a:lnTo>
                  <a:pt x="87995" y="45405"/>
                </a:lnTo>
                <a:lnTo>
                  <a:pt x="109367" y="43927"/>
                </a:lnTo>
                <a:lnTo>
                  <a:pt x="119067" y="42580"/>
                </a:lnTo>
                <a:lnTo>
                  <a:pt x="128391" y="40730"/>
                </a:lnTo>
                <a:lnTo>
                  <a:pt x="137464" y="38544"/>
                </a:lnTo>
                <a:lnTo>
                  <a:pt x="151133" y="37087"/>
                </a:lnTo>
                <a:lnTo>
                  <a:pt x="167866" y="36115"/>
                </a:lnTo>
                <a:lnTo>
                  <a:pt x="186642" y="35468"/>
                </a:lnTo>
                <a:lnTo>
                  <a:pt x="203920" y="34083"/>
                </a:lnTo>
                <a:lnTo>
                  <a:pt x="220202" y="32208"/>
                </a:lnTo>
                <a:lnTo>
                  <a:pt x="235819" y="30005"/>
                </a:lnTo>
                <a:lnTo>
                  <a:pt x="264328" y="27584"/>
                </a:lnTo>
                <a:lnTo>
                  <a:pt x="377583" y="19626"/>
                </a:lnTo>
                <a:lnTo>
                  <a:pt x="404557" y="16855"/>
                </a:lnTo>
                <a:lnTo>
                  <a:pt x="427303" y="14055"/>
                </a:lnTo>
                <a:lnTo>
                  <a:pt x="448182" y="12188"/>
                </a:lnTo>
                <a:lnTo>
                  <a:pt x="467815" y="10944"/>
                </a:lnTo>
                <a:lnTo>
                  <a:pt x="486619" y="10114"/>
                </a:lnTo>
                <a:lnTo>
                  <a:pt x="503918" y="8608"/>
                </a:lnTo>
                <a:lnTo>
                  <a:pt x="520214" y="6652"/>
                </a:lnTo>
                <a:lnTo>
                  <a:pt x="535840" y="4396"/>
                </a:lnTo>
                <a:lnTo>
                  <a:pt x="551972" y="2891"/>
                </a:lnTo>
                <a:lnTo>
                  <a:pt x="568442" y="1888"/>
                </a:lnTo>
                <a:lnTo>
                  <a:pt x="585137" y="1219"/>
                </a:lnTo>
                <a:lnTo>
                  <a:pt x="654141" y="278"/>
                </a:lnTo>
                <a:lnTo>
                  <a:pt x="753116" y="0"/>
                </a:lnTo>
                <a:lnTo>
                  <a:pt x="780643" y="913"/>
                </a:lnTo>
                <a:lnTo>
                  <a:pt x="802804" y="2474"/>
                </a:lnTo>
                <a:lnTo>
                  <a:pt x="821388" y="4468"/>
                </a:lnTo>
                <a:lnTo>
                  <a:pt x="836635" y="5797"/>
                </a:lnTo>
                <a:lnTo>
                  <a:pt x="861196" y="7273"/>
                </a:lnTo>
                <a:lnTo>
                  <a:pt x="872698" y="8619"/>
                </a:lnTo>
                <a:lnTo>
                  <a:pt x="884177" y="10470"/>
                </a:lnTo>
                <a:lnTo>
                  <a:pt x="895639" y="12655"/>
                </a:lnTo>
                <a:lnTo>
                  <a:pt x="905185" y="15065"/>
                </a:lnTo>
                <a:lnTo>
                  <a:pt x="913455" y="17624"/>
                </a:lnTo>
                <a:lnTo>
                  <a:pt x="920873" y="20283"/>
                </a:lnTo>
                <a:lnTo>
                  <a:pt x="929628" y="23008"/>
                </a:lnTo>
                <a:lnTo>
                  <a:pt x="939275" y="25776"/>
                </a:lnTo>
                <a:lnTo>
                  <a:pt x="987143" y="427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20"/>
          <p:cNvSpPr/>
          <p:nvPr/>
        </p:nvSpPr>
        <p:spPr>
          <a:xfrm>
            <a:off x="6766559" y="5323535"/>
            <a:ext cx="428626" cy="385751"/>
          </a:xfrm>
          <a:custGeom>
            <a:avLst/>
            <a:gdLst/>
            <a:ahLst/>
            <a:cxnLst/>
            <a:rect l="0" t="0" r="0" b="0"/>
            <a:pathLst>
              <a:path w="428626" h="385751">
                <a:moveTo>
                  <a:pt x="428625" y="34277"/>
                </a:moveTo>
                <a:lnTo>
                  <a:pt x="388324" y="14126"/>
                </a:lnTo>
                <a:lnTo>
                  <a:pt x="381755" y="11318"/>
                </a:lnTo>
                <a:lnTo>
                  <a:pt x="374519" y="8494"/>
                </a:lnTo>
                <a:lnTo>
                  <a:pt x="366836" y="5658"/>
                </a:lnTo>
                <a:lnTo>
                  <a:pt x="355762" y="2508"/>
                </a:lnTo>
                <a:lnTo>
                  <a:pt x="344172" y="734"/>
                </a:lnTo>
                <a:lnTo>
                  <a:pt x="332165" y="209"/>
                </a:lnTo>
                <a:lnTo>
                  <a:pt x="289688" y="7"/>
                </a:lnTo>
                <a:lnTo>
                  <a:pt x="275994" y="0"/>
                </a:lnTo>
                <a:lnTo>
                  <a:pt x="265910" y="948"/>
                </a:lnTo>
                <a:lnTo>
                  <a:pt x="258237" y="2533"/>
                </a:lnTo>
                <a:lnTo>
                  <a:pt x="246217" y="5881"/>
                </a:lnTo>
                <a:lnTo>
                  <a:pt x="234525" y="7369"/>
                </a:lnTo>
                <a:lnTo>
                  <a:pt x="225883" y="9671"/>
                </a:lnTo>
                <a:lnTo>
                  <a:pt x="215359" y="13110"/>
                </a:lnTo>
                <a:lnTo>
                  <a:pt x="203580" y="17308"/>
                </a:lnTo>
                <a:lnTo>
                  <a:pt x="194775" y="20107"/>
                </a:lnTo>
                <a:lnTo>
                  <a:pt x="182452" y="23217"/>
                </a:lnTo>
                <a:lnTo>
                  <a:pt x="173801" y="27139"/>
                </a:lnTo>
                <a:lnTo>
                  <a:pt x="165035" y="32867"/>
                </a:lnTo>
                <a:lnTo>
                  <a:pt x="156217" y="41270"/>
                </a:lnTo>
                <a:lnTo>
                  <a:pt x="145630" y="52625"/>
                </a:lnTo>
                <a:lnTo>
                  <a:pt x="140924" y="60847"/>
                </a:lnTo>
                <a:lnTo>
                  <a:pt x="139670" y="67230"/>
                </a:lnTo>
                <a:lnTo>
                  <a:pt x="138834" y="75296"/>
                </a:lnTo>
                <a:lnTo>
                  <a:pt x="138276" y="84483"/>
                </a:lnTo>
                <a:lnTo>
                  <a:pt x="136952" y="91560"/>
                </a:lnTo>
                <a:lnTo>
                  <a:pt x="132940" y="101964"/>
                </a:lnTo>
                <a:lnTo>
                  <a:pt x="131489" y="109881"/>
                </a:lnTo>
                <a:lnTo>
                  <a:pt x="130523" y="119923"/>
                </a:lnTo>
                <a:lnTo>
                  <a:pt x="129877" y="131379"/>
                </a:lnTo>
                <a:lnTo>
                  <a:pt x="127543" y="148542"/>
                </a:lnTo>
                <a:lnTo>
                  <a:pt x="115188" y="221666"/>
                </a:lnTo>
                <a:lnTo>
                  <a:pt x="113940" y="230641"/>
                </a:lnTo>
                <a:lnTo>
                  <a:pt x="112552" y="238072"/>
                </a:lnTo>
                <a:lnTo>
                  <a:pt x="112183" y="238721"/>
                </a:lnTo>
                <a:lnTo>
                  <a:pt x="112889" y="239153"/>
                </a:lnTo>
                <a:lnTo>
                  <a:pt x="116213" y="239633"/>
                </a:lnTo>
                <a:lnTo>
                  <a:pt x="117481" y="238808"/>
                </a:lnTo>
                <a:lnTo>
                  <a:pt x="118326" y="237306"/>
                </a:lnTo>
                <a:lnTo>
                  <a:pt x="122055" y="228102"/>
                </a:lnTo>
                <a:lnTo>
                  <a:pt x="124232" y="223501"/>
                </a:lnTo>
                <a:lnTo>
                  <a:pt x="134272" y="213309"/>
                </a:lnTo>
                <a:lnTo>
                  <a:pt x="147307" y="202429"/>
                </a:lnTo>
                <a:lnTo>
                  <a:pt x="159450" y="191244"/>
                </a:lnTo>
                <a:lnTo>
                  <a:pt x="171198" y="182463"/>
                </a:lnTo>
                <a:lnTo>
                  <a:pt x="183720" y="175385"/>
                </a:lnTo>
                <a:lnTo>
                  <a:pt x="191061" y="172164"/>
                </a:lnTo>
                <a:lnTo>
                  <a:pt x="198811" y="169064"/>
                </a:lnTo>
                <a:lnTo>
                  <a:pt x="207788" y="166045"/>
                </a:lnTo>
                <a:lnTo>
                  <a:pt x="217584" y="163080"/>
                </a:lnTo>
                <a:lnTo>
                  <a:pt x="227924" y="160151"/>
                </a:lnTo>
                <a:lnTo>
                  <a:pt x="237674" y="158198"/>
                </a:lnTo>
                <a:lnTo>
                  <a:pt x="247033" y="156896"/>
                </a:lnTo>
                <a:lnTo>
                  <a:pt x="256128" y="156028"/>
                </a:lnTo>
                <a:lnTo>
                  <a:pt x="263145" y="156402"/>
                </a:lnTo>
                <a:lnTo>
                  <a:pt x="273481" y="159357"/>
                </a:lnTo>
                <a:lnTo>
                  <a:pt x="283790" y="161306"/>
                </a:lnTo>
                <a:lnTo>
                  <a:pt x="294722" y="163124"/>
                </a:lnTo>
                <a:lnTo>
                  <a:pt x="305931" y="167107"/>
                </a:lnTo>
                <a:lnTo>
                  <a:pt x="314721" y="172053"/>
                </a:lnTo>
                <a:lnTo>
                  <a:pt x="325026" y="180192"/>
                </a:lnTo>
                <a:lnTo>
                  <a:pt x="328127" y="182989"/>
                </a:lnTo>
                <a:lnTo>
                  <a:pt x="330194" y="186758"/>
                </a:lnTo>
                <a:lnTo>
                  <a:pt x="332490" y="196026"/>
                </a:lnTo>
                <a:lnTo>
                  <a:pt x="333511" y="206496"/>
                </a:lnTo>
                <a:lnTo>
                  <a:pt x="333965" y="217499"/>
                </a:lnTo>
                <a:lnTo>
                  <a:pt x="334167" y="228739"/>
                </a:lnTo>
                <a:lnTo>
                  <a:pt x="331717" y="240085"/>
                </a:lnTo>
                <a:lnTo>
                  <a:pt x="327452" y="251477"/>
                </a:lnTo>
                <a:lnTo>
                  <a:pt x="322382" y="262890"/>
                </a:lnTo>
                <a:lnTo>
                  <a:pt x="318744" y="269554"/>
                </a:lnTo>
                <a:lnTo>
                  <a:pt x="314414" y="276853"/>
                </a:lnTo>
                <a:lnTo>
                  <a:pt x="309622" y="284577"/>
                </a:lnTo>
                <a:lnTo>
                  <a:pt x="304523" y="291631"/>
                </a:lnTo>
                <a:lnTo>
                  <a:pt x="299218" y="298239"/>
                </a:lnTo>
                <a:lnTo>
                  <a:pt x="293776" y="304549"/>
                </a:lnTo>
                <a:lnTo>
                  <a:pt x="288243" y="310661"/>
                </a:lnTo>
                <a:lnTo>
                  <a:pt x="277016" y="322532"/>
                </a:lnTo>
                <a:lnTo>
                  <a:pt x="270402" y="328364"/>
                </a:lnTo>
                <a:lnTo>
                  <a:pt x="263136" y="334158"/>
                </a:lnTo>
                <a:lnTo>
                  <a:pt x="255434" y="339925"/>
                </a:lnTo>
                <a:lnTo>
                  <a:pt x="247442" y="344722"/>
                </a:lnTo>
                <a:lnTo>
                  <a:pt x="239256" y="348873"/>
                </a:lnTo>
                <a:lnTo>
                  <a:pt x="230942" y="352593"/>
                </a:lnTo>
                <a:lnTo>
                  <a:pt x="222542" y="356025"/>
                </a:lnTo>
                <a:lnTo>
                  <a:pt x="214084" y="359266"/>
                </a:lnTo>
                <a:lnTo>
                  <a:pt x="197067" y="365407"/>
                </a:lnTo>
                <a:lnTo>
                  <a:pt x="179978" y="371311"/>
                </a:lnTo>
                <a:lnTo>
                  <a:pt x="166658" y="374219"/>
                </a:lnTo>
                <a:lnTo>
                  <a:pt x="150158" y="377110"/>
                </a:lnTo>
                <a:lnTo>
                  <a:pt x="131538" y="379990"/>
                </a:lnTo>
                <a:lnTo>
                  <a:pt x="115315" y="381910"/>
                </a:lnTo>
                <a:lnTo>
                  <a:pt x="100690" y="383189"/>
                </a:lnTo>
                <a:lnTo>
                  <a:pt x="0" y="3857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21"/>
          <p:cNvSpPr/>
          <p:nvPr/>
        </p:nvSpPr>
        <p:spPr>
          <a:xfrm>
            <a:off x="5703570" y="6009322"/>
            <a:ext cx="222885" cy="420054"/>
          </a:xfrm>
          <a:custGeom>
            <a:avLst/>
            <a:gdLst/>
            <a:ahLst/>
            <a:cxnLst/>
            <a:rect l="0" t="0" r="0" b="0"/>
            <a:pathLst>
              <a:path w="222885" h="420054">
                <a:moveTo>
                  <a:pt x="0" y="0"/>
                </a:moveTo>
                <a:lnTo>
                  <a:pt x="0" y="18204"/>
                </a:lnTo>
                <a:lnTo>
                  <a:pt x="1905" y="25471"/>
                </a:lnTo>
                <a:lnTo>
                  <a:pt x="5080" y="32221"/>
                </a:lnTo>
                <a:lnTo>
                  <a:pt x="9101" y="38625"/>
                </a:lnTo>
                <a:lnTo>
                  <a:pt x="12735" y="44800"/>
                </a:lnTo>
                <a:lnTo>
                  <a:pt x="19312" y="56742"/>
                </a:lnTo>
                <a:lnTo>
                  <a:pt x="22400" y="63545"/>
                </a:lnTo>
                <a:lnTo>
                  <a:pt x="25410" y="70939"/>
                </a:lnTo>
                <a:lnTo>
                  <a:pt x="28370" y="78725"/>
                </a:lnTo>
                <a:lnTo>
                  <a:pt x="37964" y="95346"/>
                </a:lnTo>
                <a:lnTo>
                  <a:pt x="68942" y="144294"/>
                </a:lnTo>
                <a:lnTo>
                  <a:pt x="120122" y="222459"/>
                </a:lnTo>
                <a:lnTo>
                  <a:pt x="132469" y="242603"/>
                </a:lnTo>
                <a:lnTo>
                  <a:pt x="141653" y="258891"/>
                </a:lnTo>
                <a:lnTo>
                  <a:pt x="185553" y="344608"/>
                </a:lnTo>
                <a:lnTo>
                  <a:pt x="193234" y="358326"/>
                </a:lnTo>
                <a:lnTo>
                  <a:pt x="200260" y="370329"/>
                </a:lnTo>
                <a:lnTo>
                  <a:pt x="204944" y="379284"/>
                </a:lnTo>
                <a:lnTo>
                  <a:pt x="210149" y="391773"/>
                </a:lnTo>
                <a:lnTo>
                  <a:pt x="215002" y="403039"/>
                </a:lnTo>
                <a:lnTo>
                  <a:pt x="222884" y="4200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22"/>
          <p:cNvSpPr/>
          <p:nvPr/>
        </p:nvSpPr>
        <p:spPr>
          <a:xfrm>
            <a:off x="5652134" y="5983604"/>
            <a:ext cx="180024" cy="454344"/>
          </a:xfrm>
          <a:custGeom>
            <a:avLst/>
            <a:gdLst/>
            <a:ahLst/>
            <a:cxnLst/>
            <a:rect l="0" t="0" r="0" b="0"/>
            <a:pathLst>
              <a:path w="180024" h="454344">
                <a:moveTo>
                  <a:pt x="180023" y="0"/>
                </a:moveTo>
                <a:lnTo>
                  <a:pt x="168091" y="23864"/>
                </a:lnTo>
                <a:lnTo>
                  <a:pt x="164449" y="33055"/>
                </a:lnTo>
                <a:lnTo>
                  <a:pt x="145457" y="84725"/>
                </a:lnTo>
                <a:lnTo>
                  <a:pt x="105435" y="190204"/>
                </a:lnTo>
                <a:lnTo>
                  <a:pt x="96960" y="214433"/>
                </a:lnTo>
                <a:lnTo>
                  <a:pt x="90358" y="234395"/>
                </a:lnTo>
                <a:lnTo>
                  <a:pt x="84051" y="251514"/>
                </a:lnTo>
                <a:lnTo>
                  <a:pt x="77942" y="266736"/>
                </a:lnTo>
                <a:lnTo>
                  <a:pt x="71964" y="280695"/>
                </a:lnTo>
                <a:lnTo>
                  <a:pt x="57701" y="311443"/>
                </a:lnTo>
                <a:lnTo>
                  <a:pt x="49898" y="327644"/>
                </a:lnTo>
                <a:lnTo>
                  <a:pt x="40886" y="348923"/>
                </a:lnTo>
                <a:lnTo>
                  <a:pt x="0" y="4543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23"/>
          <p:cNvSpPr/>
          <p:nvPr/>
        </p:nvSpPr>
        <p:spPr>
          <a:xfrm>
            <a:off x="5995034" y="6060919"/>
            <a:ext cx="257176" cy="25557"/>
          </a:xfrm>
          <a:custGeom>
            <a:avLst/>
            <a:gdLst/>
            <a:ahLst/>
            <a:cxnLst/>
            <a:rect l="0" t="0" r="0" b="0"/>
            <a:pathLst>
              <a:path w="257176" h="25557">
                <a:moveTo>
                  <a:pt x="0" y="25556"/>
                </a:moveTo>
                <a:lnTo>
                  <a:pt x="13653" y="25556"/>
                </a:lnTo>
                <a:lnTo>
                  <a:pt x="21485" y="24603"/>
                </a:lnTo>
                <a:lnTo>
                  <a:pt x="30516" y="23016"/>
                </a:lnTo>
                <a:lnTo>
                  <a:pt x="40347" y="21005"/>
                </a:lnTo>
                <a:lnTo>
                  <a:pt x="48805" y="18712"/>
                </a:lnTo>
                <a:lnTo>
                  <a:pt x="56350" y="16231"/>
                </a:lnTo>
                <a:lnTo>
                  <a:pt x="63284" y="13624"/>
                </a:lnTo>
                <a:lnTo>
                  <a:pt x="68859" y="11887"/>
                </a:lnTo>
                <a:lnTo>
                  <a:pt x="73529" y="10728"/>
                </a:lnTo>
                <a:lnTo>
                  <a:pt x="77594" y="9955"/>
                </a:lnTo>
                <a:lnTo>
                  <a:pt x="82210" y="9440"/>
                </a:lnTo>
                <a:lnTo>
                  <a:pt x="87192" y="9097"/>
                </a:lnTo>
                <a:lnTo>
                  <a:pt x="92418" y="8869"/>
                </a:lnTo>
                <a:lnTo>
                  <a:pt x="100665" y="7764"/>
                </a:lnTo>
                <a:lnTo>
                  <a:pt x="122527" y="3996"/>
                </a:lnTo>
                <a:lnTo>
                  <a:pt x="134073" y="2610"/>
                </a:lnTo>
                <a:lnTo>
                  <a:pt x="145580" y="1686"/>
                </a:lnTo>
                <a:lnTo>
                  <a:pt x="157061" y="1070"/>
                </a:lnTo>
                <a:lnTo>
                  <a:pt x="187598" y="386"/>
                </a:lnTo>
                <a:lnTo>
                  <a:pt x="227035" y="0"/>
                </a:lnTo>
                <a:lnTo>
                  <a:pt x="257175" y="84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24"/>
          <p:cNvSpPr/>
          <p:nvPr/>
        </p:nvSpPr>
        <p:spPr>
          <a:xfrm>
            <a:off x="5977890" y="6137910"/>
            <a:ext cx="248603" cy="17041"/>
          </a:xfrm>
          <a:custGeom>
            <a:avLst/>
            <a:gdLst/>
            <a:ahLst/>
            <a:cxnLst/>
            <a:rect l="0" t="0" r="0" b="0"/>
            <a:pathLst>
              <a:path w="248603" h="17041">
                <a:moveTo>
                  <a:pt x="0" y="8572"/>
                </a:moveTo>
                <a:lnTo>
                  <a:pt x="4551" y="13123"/>
                </a:lnTo>
                <a:lnTo>
                  <a:pt x="6843" y="14464"/>
                </a:lnTo>
                <a:lnTo>
                  <a:pt x="9324" y="15357"/>
                </a:lnTo>
                <a:lnTo>
                  <a:pt x="11931" y="15953"/>
                </a:lnTo>
                <a:lnTo>
                  <a:pt x="15574" y="16350"/>
                </a:lnTo>
                <a:lnTo>
                  <a:pt x="19908" y="16615"/>
                </a:lnTo>
                <a:lnTo>
                  <a:pt x="24701" y="16791"/>
                </a:lnTo>
                <a:lnTo>
                  <a:pt x="54203" y="17040"/>
                </a:lnTo>
                <a:lnTo>
                  <a:pt x="67568" y="16123"/>
                </a:lnTo>
                <a:lnTo>
                  <a:pt x="82192" y="14558"/>
                </a:lnTo>
                <a:lnTo>
                  <a:pt x="108919" y="11233"/>
                </a:lnTo>
                <a:lnTo>
                  <a:pt x="117380" y="10346"/>
                </a:lnTo>
                <a:lnTo>
                  <a:pt x="123973" y="9755"/>
                </a:lnTo>
                <a:lnTo>
                  <a:pt x="133131" y="8408"/>
                </a:lnTo>
                <a:lnTo>
                  <a:pt x="143999" y="6558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25"/>
          <p:cNvSpPr/>
          <p:nvPr/>
        </p:nvSpPr>
        <p:spPr>
          <a:xfrm>
            <a:off x="6256181" y="5859468"/>
            <a:ext cx="424654" cy="552760"/>
          </a:xfrm>
          <a:custGeom>
            <a:avLst/>
            <a:gdLst/>
            <a:ahLst/>
            <a:cxnLst/>
            <a:rect l="0" t="0" r="0" b="0"/>
            <a:pathLst>
              <a:path w="424654" h="552760">
                <a:moveTo>
                  <a:pt x="73181" y="55557"/>
                </a:moveTo>
                <a:lnTo>
                  <a:pt x="80025" y="42821"/>
                </a:lnTo>
                <a:lnTo>
                  <a:pt x="85112" y="36244"/>
                </a:lnTo>
                <a:lnTo>
                  <a:pt x="91613" y="31252"/>
                </a:lnTo>
                <a:lnTo>
                  <a:pt x="100709" y="25066"/>
                </a:lnTo>
                <a:lnTo>
                  <a:pt x="111535" y="18084"/>
                </a:lnTo>
                <a:lnTo>
                  <a:pt x="120658" y="13430"/>
                </a:lnTo>
                <a:lnTo>
                  <a:pt x="128645" y="10327"/>
                </a:lnTo>
                <a:lnTo>
                  <a:pt x="141647" y="5927"/>
                </a:lnTo>
                <a:lnTo>
                  <a:pt x="150600" y="797"/>
                </a:lnTo>
                <a:lnTo>
                  <a:pt x="155274" y="0"/>
                </a:lnTo>
                <a:lnTo>
                  <a:pt x="165547" y="1655"/>
                </a:lnTo>
                <a:lnTo>
                  <a:pt x="176463" y="3026"/>
                </a:lnTo>
                <a:lnTo>
                  <a:pt x="182040" y="3391"/>
                </a:lnTo>
                <a:lnTo>
                  <a:pt x="186712" y="4587"/>
                </a:lnTo>
                <a:lnTo>
                  <a:pt x="194442" y="8456"/>
                </a:lnTo>
                <a:lnTo>
                  <a:pt x="207165" y="18701"/>
                </a:lnTo>
                <a:lnTo>
                  <a:pt x="213057" y="24254"/>
                </a:lnTo>
                <a:lnTo>
                  <a:pt x="215009" y="28020"/>
                </a:lnTo>
                <a:lnTo>
                  <a:pt x="218709" y="42424"/>
                </a:lnTo>
                <a:lnTo>
                  <a:pt x="224462" y="58756"/>
                </a:lnTo>
                <a:lnTo>
                  <a:pt x="226142" y="69996"/>
                </a:lnTo>
                <a:lnTo>
                  <a:pt x="226889" y="83882"/>
                </a:lnTo>
                <a:lnTo>
                  <a:pt x="226268" y="99578"/>
                </a:lnTo>
                <a:lnTo>
                  <a:pt x="222817" y="116079"/>
                </a:lnTo>
                <a:lnTo>
                  <a:pt x="218109" y="132938"/>
                </a:lnTo>
                <a:lnTo>
                  <a:pt x="215519" y="141434"/>
                </a:lnTo>
                <a:lnTo>
                  <a:pt x="207563" y="171194"/>
                </a:lnTo>
                <a:lnTo>
                  <a:pt x="202773" y="189799"/>
                </a:lnTo>
                <a:lnTo>
                  <a:pt x="197677" y="205059"/>
                </a:lnTo>
                <a:lnTo>
                  <a:pt x="192373" y="218090"/>
                </a:lnTo>
                <a:lnTo>
                  <a:pt x="186933" y="229635"/>
                </a:lnTo>
                <a:lnTo>
                  <a:pt x="165647" y="270402"/>
                </a:lnTo>
                <a:lnTo>
                  <a:pt x="129154" y="339559"/>
                </a:lnTo>
                <a:lnTo>
                  <a:pt x="119068" y="359192"/>
                </a:lnTo>
                <a:lnTo>
                  <a:pt x="110440" y="374185"/>
                </a:lnTo>
                <a:lnTo>
                  <a:pt x="102783" y="386086"/>
                </a:lnTo>
                <a:lnTo>
                  <a:pt x="95773" y="395924"/>
                </a:lnTo>
                <a:lnTo>
                  <a:pt x="88242" y="407246"/>
                </a:lnTo>
                <a:lnTo>
                  <a:pt x="72255" y="432526"/>
                </a:lnTo>
                <a:lnTo>
                  <a:pt x="64944" y="443077"/>
                </a:lnTo>
                <a:lnTo>
                  <a:pt x="51740" y="459881"/>
                </a:lnTo>
                <a:lnTo>
                  <a:pt x="42062" y="471159"/>
                </a:lnTo>
                <a:lnTo>
                  <a:pt x="34585" y="480299"/>
                </a:lnTo>
                <a:lnTo>
                  <a:pt x="25021" y="495202"/>
                </a:lnTo>
                <a:lnTo>
                  <a:pt x="13256" y="509254"/>
                </a:lnTo>
                <a:lnTo>
                  <a:pt x="10371" y="512326"/>
                </a:lnTo>
                <a:lnTo>
                  <a:pt x="8448" y="515328"/>
                </a:lnTo>
                <a:lnTo>
                  <a:pt x="4788" y="524102"/>
                </a:lnTo>
                <a:lnTo>
                  <a:pt x="557" y="529864"/>
                </a:lnTo>
                <a:lnTo>
                  <a:pt x="0" y="532734"/>
                </a:lnTo>
                <a:lnTo>
                  <a:pt x="581" y="535600"/>
                </a:lnTo>
                <a:lnTo>
                  <a:pt x="1921" y="538463"/>
                </a:lnTo>
                <a:lnTo>
                  <a:pt x="3767" y="540371"/>
                </a:lnTo>
                <a:lnTo>
                  <a:pt x="5950" y="541644"/>
                </a:lnTo>
                <a:lnTo>
                  <a:pt x="10916" y="543058"/>
                </a:lnTo>
                <a:lnTo>
                  <a:pt x="21865" y="543966"/>
                </a:lnTo>
                <a:lnTo>
                  <a:pt x="24683" y="544041"/>
                </a:lnTo>
                <a:lnTo>
                  <a:pt x="37750" y="548696"/>
                </a:lnTo>
                <a:lnTo>
                  <a:pt x="42893" y="549098"/>
                </a:lnTo>
                <a:lnTo>
                  <a:pt x="53687" y="547006"/>
                </a:lnTo>
                <a:lnTo>
                  <a:pt x="68758" y="547020"/>
                </a:lnTo>
                <a:lnTo>
                  <a:pt x="90235" y="547981"/>
                </a:lnTo>
                <a:lnTo>
                  <a:pt x="136005" y="550637"/>
                </a:lnTo>
                <a:lnTo>
                  <a:pt x="165873" y="551817"/>
                </a:lnTo>
                <a:lnTo>
                  <a:pt x="194202" y="552482"/>
                </a:lnTo>
                <a:lnTo>
                  <a:pt x="305132" y="552759"/>
                </a:lnTo>
                <a:lnTo>
                  <a:pt x="314493" y="551808"/>
                </a:lnTo>
                <a:lnTo>
                  <a:pt x="324543" y="550221"/>
                </a:lnTo>
                <a:lnTo>
                  <a:pt x="335053" y="548210"/>
                </a:lnTo>
                <a:lnTo>
                  <a:pt x="343965" y="545917"/>
                </a:lnTo>
                <a:lnTo>
                  <a:pt x="351811" y="543436"/>
                </a:lnTo>
                <a:lnTo>
                  <a:pt x="364656" y="538139"/>
                </a:lnTo>
                <a:lnTo>
                  <a:pt x="373541" y="532610"/>
                </a:lnTo>
                <a:lnTo>
                  <a:pt x="383204" y="526978"/>
                </a:lnTo>
                <a:lnTo>
                  <a:pt x="388449" y="524143"/>
                </a:lnTo>
                <a:lnTo>
                  <a:pt x="396815" y="515912"/>
                </a:lnTo>
                <a:lnTo>
                  <a:pt x="409420" y="500568"/>
                </a:lnTo>
                <a:lnTo>
                  <a:pt x="424653" y="4841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26"/>
          <p:cNvSpPr/>
          <p:nvPr/>
        </p:nvSpPr>
        <p:spPr>
          <a:xfrm>
            <a:off x="6577965" y="5872376"/>
            <a:ext cx="291027" cy="488008"/>
          </a:xfrm>
          <a:custGeom>
            <a:avLst/>
            <a:gdLst/>
            <a:ahLst/>
            <a:cxnLst/>
            <a:rect l="0" t="0" r="0" b="0"/>
            <a:pathLst>
              <a:path w="291027" h="488008">
                <a:moveTo>
                  <a:pt x="120015" y="102656"/>
                </a:moveTo>
                <a:lnTo>
                  <a:pt x="106362" y="93555"/>
                </a:lnTo>
                <a:lnTo>
                  <a:pt x="102341" y="89921"/>
                </a:lnTo>
                <a:lnTo>
                  <a:pt x="99659" y="86546"/>
                </a:lnTo>
                <a:lnTo>
                  <a:pt x="97872" y="83343"/>
                </a:lnTo>
                <a:lnTo>
                  <a:pt x="95728" y="81209"/>
                </a:lnTo>
                <a:lnTo>
                  <a:pt x="93346" y="79785"/>
                </a:lnTo>
                <a:lnTo>
                  <a:pt x="88159" y="78204"/>
                </a:lnTo>
                <a:lnTo>
                  <a:pt x="79884" y="77314"/>
                </a:lnTo>
                <a:lnTo>
                  <a:pt x="74239" y="77106"/>
                </a:lnTo>
                <a:lnTo>
                  <a:pt x="71400" y="78002"/>
                </a:lnTo>
                <a:lnTo>
                  <a:pt x="62854" y="82863"/>
                </a:lnTo>
                <a:lnTo>
                  <a:pt x="57144" y="84334"/>
                </a:lnTo>
                <a:lnTo>
                  <a:pt x="55241" y="86631"/>
                </a:lnTo>
                <a:lnTo>
                  <a:pt x="53972" y="90068"/>
                </a:lnTo>
                <a:lnTo>
                  <a:pt x="53127" y="94264"/>
                </a:lnTo>
                <a:lnTo>
                  <a:pt x="49647" y="101466"/>
                </a:lnTo>
                <a:lnTo>
                  <a:pt x="42333" y="113416"/>
                </a:lnTo>
                <a:lnTo>
                  <a:pt x="39651" y="118402"/>
                </a:lnTo>
                <a:lnTo>
                  <a:pt x="36911" y="127441"/>
                </a:lnTo>
                <a:lnTo>
                  <a:pt x="34132" y="139182"/>
                </a:lnTo>
                <a:lnTo>
                  <a:pt x="31327" y="152724"/>
                </a:lnTo>
                <a:lnTo>
                  <a:pt x="29458" y="167467"/>
                </a:lnTo>
                <a:lnTo>
                  <a:pt x="28210" y="183011"/>
                </a:lnTo>
                <a:lnTo>
                  <a:pt x="27380" y="199089"/>
                </a:lnTo>
                <a:lnTo>
                  <a:pt x="26456" y="234733"/>
                </a:lnTo>
                <a:lnTo>
                  <a:pt x="26210" y="253572"/>
                </a:lnTo>
                <a:lnTo>
                  <a:pt x="26998" y="271847"/>
                </a:lnTo>
                <a:lnTo>
                  <a:pt x="28476" y="289745"/>
                </a:lnTo>
                <a:lnTo>
                  <a:pt x="30414" y="307392"/>
                </a:lnTo>
                <a:lnTo>
                  <a:pt x="32658" y="322014"/>
                </a:lnTo>
                <a:lnTo>
                  <a:pt x="35108" y="334620"/>
                </a:lnTo>
                <a:lnTo>
                  <a:pt x="37692" y="345882"/>
                </a:lnTo>
                <a:lnTo>
                  <a:pt x="42273" y="359104"/>
                </a:lnTo>
                <a:lnTo>
                  <a:pt x="48184" y="373634"/>
                </a:lnTo>
                <a:lnTo>
                  <a:pt x="60467" y="401208"/>
                </a:lnTo>
                <a:lnTo>
                  <a:pt x="69102" y="419813"/>
                </a:lnTo>
                <a:lnTo>
                  <a:pt x="73691" y="427442"/>
                </a:lnTo>
                <a:lnTo>
                  <a:pt x="78655" y="434432"/>
                </a:lnTo>
                <a:lnTo>
                  <a:pt x="83869" y="440998"/>
                </a:lnTo>
                <a:lnTo>
                  <a:pt x="89249" y="447280"/>
                </a:lnTo>
                <a:lnTo>
                  <a:pt x="94742" y="453373"/>
                </a:lnTo>
                <a:lnTo>
                  <a:pt x="100309" y="459340"/>
                </a:lnTo>
                <a:lnTo>
                  <a:pt x="105925" y="464270"/>
                </a:lnTo>
                <a:lnTo>
                  <a:pt x="111574" y="468510"/>
                </a:lnTo>
                <a:lnTo>
                  <a:pt x="117245" y="472289"/>
                </a:lnTo>
                <a:lnTo>
                  <a:pt x="126086" y="476487"/>
                </a:lnTo>
                <a:lnTo>
                  <a:pt x="134143" y="479306"/>
                </a:lnTo>
                <a:lnTo>
                  <a:pt x="138959" y="481391"/>
                </a:lnTo>
                <a:lnTo>
                  <a:pt x="144074" y="483734"/>
                </a:lnTo>
                <a:lnTo>
                  <a:pt x="149389" y="485296"/>
                </a:lnTo>
                <a:lnTo>
                  <a:pt x="154837" y="486337"/>
                </a:lnTo>
                <a:lnTo>
                  <a:pt x="160375" y="487031"/>
                </a:lnTo>
                <a:lnTo>
                  <a:pt x="165972" y="487493"/>
                </a:lnTo>
                <a:lnTo>
                  <a:pt x="171608" y="487802"/>
                </a:lnTo>
                <a:lnTo>
                  <a:pt x="177270" y="488007"/>
                </a:lnTo>
                <a:lnTo>
                  <a:pt x="182950" y="487192"/>
                </a:lnTo>
                <a:lnTo>
                  <a:pt x="188642" y="485696"/>
                </a:lnTo>
                <a:lnTo>
                  <a:pt x="194341" y="483746"/>
                </a:lnTo>
                <a:lnTo>
                  <a:pt x="200046" y="482446"/>
                </a:lnTo>
                <a:lnTo>
                  <a:pt x="205754" y="481579"/>
                </a:lnTo>
                <a:lnTo>
                  <a:pt x="211464" y="481002"/>
                </a:lnTo>
                <a:lnTo>
                  <a:pt x="217176" y="479664"/>
                </a:lnTo>
                <a:lnTo>
                  <a:pt x="222888" y="477820"/>
                </a:lnTo>
                <a:lnTo>
                  <a:pt x="228602" y="475638"/>
                </a:lnTo>
                <a:lnTo>
                  <a:pt x="233364" y="472278"/>
                </a:lnTo>
                <a:lnTo>
                  <a:pt x="241194" y="463465"/>
                </a:lnTo>
                <a:lnTo>
                  <a:pt x="245569" y="458448"/>
                </a:lnTo>
                <a:lnTo>
                  <a:pt x="250390" y="453198"/>
                </a:lnTo>
                <a:lnTo>
                  <a:pt x="255509" y="447794"/>
                </a:lnTo>
                <a:lnTo>
                  <a:pt x="260826" y="439428"/>
                </a:lnTo>
                <a:lnTo>
                  <a:pt x="266277" y="429088"/>
                </a:lnTo>
                <a:lnTo>
                  <a:pt x="271816" y="417433"/>
                </a:lnTo>
                <a:lnTo>
                  <a:pt x="275508" y="406805"/>
                </a:lnTo>
                <a:lnTo>
                  <a:pt x="277969" y="396862"/>
                </a:lnTo>
                <a:lnTo>
                  <a:pt x="286471" y="346720"/>
                </a:lnTo>
                <a:lnTo>
                  <a:pt x="288136" y="333946"/>
                </a:lnTo>
                <a:lnTo>
                  <a:pt x="289245" y="322571"/>
                </a:lnTo>
                <a:lnTo>
                  <a:pt x="289985" y="312131"/>
                </a:lnTo>
                <a:lnTo>
                  <a:pt x="290478" y="298504"/>
                </a:lnTo>
                <a:lnTo>
                  <a:pt x="291026" y="265582"/>
                </a:lnTo>
                <a:lnTo>
                  <a:pt x="290220" y="250326"/>
                </a:lnTo>
                <a:lnTo>
                  <a:pt x="288729" y="236345"/>
                </a:lnTo>
                <a:lnTo>
                  <a:pt x="286784" y="223215"/>
                </a:lnTo>
                <a:lnTo>
                  <a:pt x="283582" y="207794"/>
                </a:lnTo>
                <a:lnTo>
                  <a:pt x="279542" y="190846"/>
                </a:lnTo>
                <a:lnTo>
                  <a:pt x="274943" y="172879"/>
                </a:lnTo>
                <a:lnTo>
                  <a:pt x="268068" y="152329"/>
                </a:lnTo>
                <a:lnTo>
                  <a:pt x="259675" y="130056"/>
                </a:lnTo>
                <a:lnTo>
                  <a:pt x="250268" y="106635"/>
                </a:lnTo>
                <a:lnTo>
                  <a:pt x="241141" y="86259"/>
                </a:lnTo>
                <a:lnTo>
                  <a:pt x="232198" y="67912"/>
                </a:lnTo>
                <a:lnTo>
                  <a:pt x="223378" y="50919"/>
                </a:lnTo>
                <a:lnTo>
                  <a:pt x="214641" y="38637"/>
                </a:lnTo>
                <a:lnTo>
                  <a:pt x="205959" y="29497"/>
                </a:lnTo>
                <a:lnTo>
                  <a:pt x="197313" y="22451"/>
                </a:lnTo>
                <a:lnTo>
                  <a:pt x="189645" y="16801"/>
                </a:lnTo>
                <a:lnTo>
                  <a:pt x="182627" y="12082"/>
                </a:lnTo>
                <a:lnTo>
                  <a:pt x="176044" y="7983"/>
                </a:lnTo>
                <a:lnTo>
                  <a:pt x="169750" y="5251"/>
                </a:lnTo>
                <a:lnTo>
                  <a:pt x="163649" y="3429"/>
                </a:lnTo>
                <a:lnTo>
                  <a:pt x="157677" y="2215"/>
                </a:lnTo>
                <a:lnTo>
                  <a:pt x="150838" y="1406"/>
                </a:lnTo>
                <a:lnTo>
                  <a:pt x="143421" y="865"/>
                </a:lnTo>
                <a:lnTo>
                  <a:pt x="135619" y="506"/>
                </a:lnTo>
                <a:lnTo>
                  <a:pt x="119330" y="106"/>
                </a:lnTo>
                <a:lnTo>
                  <a:pt x="110986" y="0"/>
                </a:lnTo>
                <a:lnTo>
                  <a:pt x="103518" y="881"/>
                </a:lnTo>
                <a:lnTo>
                  <a:pt x="96634" y="2421"/>
                </a:lnTo>
                <a:lnTo>
                  <a:pt x="82954" y="6672"/>
                </a:lnTo>
                <a:lnTo>
                  <a:pt x="67347" y="11736"/>
                </a:lnTo>
                <a:lnTo>
                  <a:pt x="60139" y="15373"/>
                </a:lnTo>
                <a:lnTo>
                  <a:pt x="53427" y="19703"/>
                </a:lnTo>
                <a:lnTo>
                  <a:pt x="47048" y="24494"/>
                </a:lnTo>
                <a:lnTo>
                  <a:pt x="38986" y="28640"/>
                </a:lnTo>
                <a:lnTo>
                  <a:pt x="29800" y="32357"/>
                </a:lnTo>
                <a:lnTo>
                  <a:pt x="0" y="4264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27"/>
          <p:cNvSpPr/>
          <p:nvPr/>
        </p:nvSpPr>
        <p:spPr>
          <a:xfrm>
            <a:off x="5377815" y="5770484"/>
            <a:ext cx="1817114" cy="881176"/>
          </a:xfrm>
          <a:custGeom>
            <a:avLst/>
            <a:gdLst/>
            <a:ahLst/>
            <a:cxnLst/>
            <a:rect l="0" t="0" r="0" b="0"/>
            <a:pathLst>
              <a:path w="1817114" h="881176">
                <a:moveTo>
                  <a:pt x="231457" y="101678"/>
                </a:moveTo>
                <a:lnTo>
                  <a:pt x="180765" y="115348"/>
                </a:lnTo>
                <a:lnTo>
                  <a:pt x="167335" y="117279"/>
                </a:lnTo>
                <a:lnTo>
                  <a:pt x="162039" y="119699"/>
                </a:lnTo>
                <a:lnTo>
                  <a:pt x="157556" y="123217"/>
                </a:lnTo>
                <a:lnTo>
                  <a:pt x="134415" y="147102"/>
                </a:lnTo>
                <a:lnTo>
                  <a:pt x="119730" y="166466"/>
                </a:lnTo>
                <a:lnTo>
                  <a:pt x="107506" y="186035"/>
                </a:lnTo>
                <a:lnTo>
                  <a:pt x="76374" y="237404"/>
                </a:lnTo>
                <a:lnTo>
                  <a:pt x="64742" y="260108"/>
                </a:lnTo>
                <a:lnTo>
                  <a:pt x="55444" y="282581"/>
                </a:lnTo>
                <a:lnTo>
                  <a:pt x="44962" y="311619"/>
                </a:lnTo>
                <a:lnTo>
                  <a:pt x="14416" y="401379"/>
                </a:lnTo>
                <a:lnTo>
                  <a:pt x="10304" y="427333"/>
                </a:lnTo>
                <a:lnTo>
                  <a:pt x="9342" y="452154"/>
                </a:lnTo>
                <a:lnTo>
                  <a:pt x="9085" y="466774"/>
                </a:lnTo>
                <a:lnTo>
                  <a:pt x="9866" y="481283"/>
                </a:lnTo>
                <a:lnTo>
                  <a:pt x="11340" y="495718"/>
                </a:lnTo>
                <a:lnTo>
                  <a:pt x="13275" y="510103"/>
                </a:lnTo>
                <a:lnTo>
                  <a:pt x="20505" y="536248"/>
                </a:lnTo>
                <a:lnTo>
                  <a:pt x="29115" y="558663"/>
                </a:lnTo>
                <a:lnTo>
                  <a:pt x="36118" y="574975"/>
                </a:lnTo>
                <a:lnTo>
                  <a:pt x="54516" y="599419"/>
                </a:lnTo>
                <a:lnTo>
                  <a:pt x="73515" y="615658"/>
                </a:lnTo>
                <a:lnTo>
                  <a:pt x="109412" y="640154"/>
                </a:lnTo>
                <a:lnTo>
                  <a:pt x="185280" y="688490"/>
                </a:lnTo>
                <a:lnTo>
                  <a:pt x="241181" y="714412"/>
                </a:lnTo>
                <a:lnTo>
                  <a:pt x="295184" y="736321"/>
                </a:lnTo>
                <a:lnTo>
                  <a:pt x="341165" y="749821"/>
                </a:lnTo>
                <a:lnTo>
                  <a:pt x="610185" y="813721"/>
                </a:lnTo>
                <a:lnTo>
                  <a:pt x="718322" y="840021"/>
                </a:lnTo>
                <a:lnTo>
                  <a:pt x="780526" y="853847"/>
                </a:lnTo>
                <a:lnTo>
                  <a:pt x="831659" y="863976"/>
                </a:lnTo>
                <a:lnTo>
                  <a:pt x="880465" y="870469"/>
                </a:lnTo>
                <a:lnTo>
                  <a:pt x="915192" y="872940"/>
                </a:lnTo>
                <a:lnTo>
                  <a:pt x="962377" y="877214"/>
                </a:lnTo>
                <a:lnTo>
                  <a:pt x="1002398" y="879748"/>
                </a:lnTo>
                <a:lnTo>
                  <a:pt x="1051704" y="881175"/>
                </a:lnTo>
                <a:lnTo>
                  <a:pt x="1096476" y="879058"/>
                </a:lnTo>
                <a:lnTo>
                  <a:pt x="1139904" y="874938"/>
                </a:lnTo>
                <a:lnTo>
                  <a:pt x="1192694" y="868995"/>
                </a:lnTo>
                <a:lnTo>
                  <a:pt x="1244573" y="850852"/>
                </a:lnTo>
                <a:lnTo>
                  <a:pt x="1352367" y="812510"/>
                </a:lnTo>
                <a:lnTo>
                  <a:pt x="1397651" y="791826"/>
                </a:lnTo>
                <a:lnTo>
                  <a:pt x="1433717" y="773632"/>
                </a:lnTo>
                <a:lnTo>
                  <a:pt x="1472232" y="749257"/>
                </a:lnTo>
                <a:lnTo>
                  <a:pt x="1518243" y="718103"/>
                </a:lnTo>
                <a:lnTo>
                  <a:pt x="1560917" y="688382"/>
                </a:lnTo>
                <a:lnTo>
                  <a:pt x="1579726" y="672837"/>
                </a:lnTo>
                <a:lnTo>
                  <a:pt x="1597029" y="656758"/>
                </a:lnTo>
                <a:lnTo>
                  <a:pt x="1678853" y="574546"/>
                </a:lnTo>
                <a:lnTo>
                  <a:pt x="1700974" y="547857"/>
                </a:lnTo>
                <a:lnTo>
                  <a:pt x="1737797" y="499098"/>
                </a:lnTo>
                <a:lnTo>
                  <a:pt x="1748129" y="483782"/>
                </a:lnTo>
                <a:lnTo>
                  <a:pt x="1762149" y="459145"/>
                </a:lnTo>
                <a:lnTo>
                  <a:pt x="1770078" y="442860"/>
                </a:lnTo>
                <a:lnTo>
                  <a:pt x="1807497" y="362507"/>
                </a:lnTo>
                <a:lnTo>
                  <a:pt x="1812982" y="343332"/>
                </a:lnTo>
                <a:lnTo>
                  <a:pt x="1815419" y="323380"/>
                </a:lnTo>
                <a:lnTo>
                  <a:pt x="1816503" y="298637"/>
                </a:lnTo>
                <a:lnTo>
                  <a:pt x="1817113" y="271585"/>
                </a:lnTo>
                <a:lnTo>
                  <a:pt x="1814716" y="257837"/>
                </a:lnTo>
                <a:lnTo>
                  <a:pt x="1805415" y="233489"/>
                </a:lnTo>
                <a:lnTo>
                  <a:pt x="1788110" y="206985"/>
                </a:lnTo>
                <a:lnTo>
                  <a:pt x="1775473" y="193566"/>
                </a:lnTo>
                <a:lnTo>
                  <a:pt x="1745107" y="168036"/>
                </a:lnTo>
                <a:lnTo>
                  <a:pt x="1694174" y="140861"/>
                </a:lnTo>
                <a:lnTo>
                  <a:pt x="1614103" y="108449"/>
                </a:lnTo>
                <a:lnTo>
                  <a:pt x="1570029" y="93101"/>
                </a:lnTo>
                <a:lnTo>
                  <a:pt x="1521956" y="78429"/>
                </a:lnTo>
                <a:lnTo>
                  <a:pt x="1471256" y="58174"/>
                </a:lnTo>
                <a:lnTo>
                  <a:pt x="1418590" y="46561"/>
                </a:lnTo>
                <a:lnTo>
                  <a:pt x="1379149" y="41939"/>
                </a:lnTo>
                <a:lnTo>
                  <a:pt x="1317170" y="33535"/>
                </a:lnTo>
                <a:lnTo>
                  <a:pt x="1270574" y="25990"/>
                </a:lnTo>
                <a:lnTo>
                  <a:pt x="1220381" y="18927"/>
                </a:lnTo>
                <a:lnTo>
                  <a:pt x="1094194" y="10453"/>
                </a:lnTo>
                <a:lnTo>
                  <a:pt x="1039003" y="8291"/>
                </a:lnTo>
                <a:lnTo>
                  <a:pt x="978171" y="7560"/>
                </a:lnTo>
                <a:lnTo>
                  <a:pt x="847175" y="7384"/>
                </a:lnTo>
                <a:lnTo>
                  <a:pt x="681940" y="1490"/>
                </a:lnTo>
                <a:lnTo>
                  <a:pt x="585341" y="0"/>
                </a:lnTo>
                <a:lnTo>
                  <a:pt x="544533" y="555"/>
                </a:lnTo>
                <a:lnTo>
                  <a:pt x="508754" y="1878"/>
                </a:lnTo>
                <a:lnTo>
                  <a:pt x="476329" y="3712"/>
                </a:lnTo>
                <a:lnTo>
                  <a:pt x="427601" y="8290"/>
                </a:lnTo>
                <a:lnTo>
                  <a:pt x="386260" y="15405"/>
                </a:lnTo>
                <a:lnTo>
                  <a:pt x="339311" y="28092"/>
                </a:lnTo>
                <a:lnTo>
                  <a:pt x="282887" y="46749"/>
                </a:lnTo>
                <a:lnTo>
                  <a:pt x="227046" y="70120"/>
                </a:lnTo>
                <a:lnTo>
                  <a:pt x="147856" y="103355"/>
                </a:lnTo>
                <a:lnTo>
                  <a:pt x="109846" y="117029"/>
                </a:lnTo>
                <a:lnTo>
                  <a:pt x="61122" y="135436"/>
                </a:lnTo>
                <a:lnTo>
                  <a:pt x="39547" y="145257"/>
                </a:lnTo>
                <a:lnTo>
                  <a:pt x="0" y="16168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28"/>
          <p:cNvSpPr/>
          <p:nvPr/>
        </p:nvSpPr>
        <p:spPr>
          <a:xfrm>
            <a:off x="2220510" y="549157"/>
            <a:ext cx="1648345" cy="659522"/>
          </a:xfrm>
          <a:custGeom>
            <a:avLst/>
            <a:gdLst/>
            <a:ahLst/>
            <a:cxnLst/>
            <a:rect l="0" t="0" r="0" b="0"/>
            <a:pathLst>
              <a:path w="1648345" h="659522">
                <a:moveTo>
                  <a:pt x="1459949" y="205223"/>
                </a:moveTo>
                <a:lnTo>
                  <a:pt x="1459949" y="171463"/>
                </a:lnTo>
                <a:lnTo>
                  <a:pt x="1457410" y="161326"/>
                </a:lnTo>
                <a:lnTo>
                  <a:pt x="1455399" y="155955"/>
                </a:lnTo>
                <a:lnTo>
                  <a:pt x="1445544" y="142369"/>
                </a:lnTo>
                <a:lnTo>
                  <a:pt x="1430687" y="125852"/>
                </a:lnTo>
                <a:lnTo>
                  <a:pt x="1411384" y="105812"/>
                </a:lnTo>
                <a:lnTo>
                  <a:pt x="1392645" y="91825"/>
                </a:lnTo>
                <a:lnTo>
                  <a:pt x="1357332" y="75085"/>
                </a:lnTo>
                <a:lnTo>
                  <a:pt x="1308682" y="61041"/>
                </a:lnTo>
                <a:lnTo>
                  <a:pt x="1262545" y="52877"/>
                </a:lnTo>
                <a:lnTo>
                  <a:pt x="1193179" y="42926"/>
                </a:lnTo>
                <a:lnTo>
                  <a:pt x="1154695" y="37841"/>
                </a:lnTo>
                <a:lnTo>
                  <a:pt x="1118541" y="35581"/>
                </a:lnTo>
                <a:lnTo>
                  <a:pt x="1083422" y="34576"/>
                </a:lnTo>
                <a:lnTo>
                  <a:pt x="962783" y="33820"/>
                </a:lnTo>
                <a:lnTo>
                  <a:pt x="900532" y="36333"/>
                </a:lnTo>
                <a:lnTo>
                  <a:pt x="861262" y="38337"/>
                </a:lnTo>
                <a:lnTo>
                  <a:pt x="824604" y="41578"/>
                </a:lnTo>
                <a:lnTo>
                  <a:pt x="789688" y="45644"/>
                </a:lnTo>
                <a:lnTo>
                  <a:pt x="703189" y="57927"/>
                </a:lnTo>
                <a:lnTo>
                  <a:pt x="661649" y="64511"/>
                </a:lnTo>
                <a:lnTo>
                  <a:pt x="627312" y="70611"/>
                </a:lnTo>
                <a:lnTo>
                  <a:pt x="578396" y="81578"/>
                </a:lnTo>
                <a:lnTo>
                  <a:pt x="549350" y="88503"/>
                </a:lnTo>
                <a:lnTo>
                  <a:pt x="506916" y="101277"/>
                </a:lnTo>
                <a:lnTo>
                  <a:pt x="456527" y="116639"/>
                </a:lnTo>
                <a:lnTo>
                  <a:pt x="410482" y="129763"/>
                </a:lnTo>
                <a:lnTo>
                  <a:pt x="376299" y="144062"/>
                </a:lnTo>
                <a:lnTo>
                  <a:pt x="319832" y="169468"/>
                </a:lnTo>
                <a:lnTo>
                  <a:pt x="296011" y="181386"/>
                </a:lnTo>
                <a:lnTo>
                  <a:pt x="276321" y="192189"/>
                </a:lnTo>
                <a:lnTo>
                  <a:pt x="244282" y="210860"/>
                </a:lnTo>
                <a:lnTo>
                  <a:pt x="217343" y="225508"/>
                </a:lnTo>
                <a:lnTo>
                  <a:pt x="187590" y="243448"/>
                </a:lnTo>
                <a:lnTo>
                  <a:pt x="171655" y="253566"/>
                </a:lnTo>
                <a:lnTo>
                  <a:pt x="155316" y="265074"/>
                </a:lnTo>
                <a:lnTo>
                  <a:pt x="138709" y="277509"/>
                </a:lnTo>
                <a:lnTo>
                  <a:pt x="121923" y="290561"/>
                </a:lnTo>
                <a:lnTo>
                  <a:pt x="98191" y="310143"/>
                </a:lnTo>
                <a:lnTo>
                  <a:pt x="79388" y="328054"/>
                </a:lnTo>
                <a:lnTo>
                  <a:pt x="69040" y="339498"/>
                </a:lnTo>
                <a:lnTo>
                  <a:pt x="58332" y="351889"/>
                </a:lnTo>
                <a:lnTo>
                  <a:pt x="49288" y="364913"/>
                </a:lnTo>
                <a:lnTo>
                  <a:pt x="41353" y="378358"/>
                </a:lnTo>
                <a:lnTo>
                  <a:pt x="34159" y="392084"/>
                </a:lnTo>
                <a:lnTo>
                  <a:pt x="27457" y="406949"/>
                </a:lnTo>
                <a:lnTo>
                  <a:pt x="21084" y="422574"/>
                </a:lnTo>
                <a:lnTo>
                  <a:pt x="14931" y="438706"/>
                </a:lnTo>
                <a:lnTo>
                  <a:pt x="9877" y="454223"/>
                </a:lnTo>
                <a:lnTo>
                  <a:pt x="5554" y="469331"/>
                </a:lnTo>
                <a:lnTo>
                  <a:pt x="1720" y="484165"/>
                </a:lnTo>
                <a:lnTo>
                  <a:pt x="117" y="497864"/>
                </a:lnTo>
                <a:lnTo>
                  <a:pt x="0" y="510807"/>
                </a:lnTo>
                <a:lnTo>
                  <a:pt x="875" y="523245"/>
                </a:lnTo>
                <a:lnTo>
                  <a:pt x="3363" y="535348"/>
                </a:lnTo>
                <a:lnTo>
                  <a:pt x="6927" y="547226"/>
                </a:lnTo>
                <a:lnTo>
                  <a:pt x="11208" y="558955"/>
                </a:lnTo>
                <a:lnTo>
                  <a:pt x="21044" y="577067"/>
                </a:lnTo>
                <a:lnTo>
                  <a:pt x="31766" y="591467"/>
                </a:lnTo>
                <a:lnTo>
                  <a:pt x="42881" y="604217"/>
                </a:lnTo>
                <a:lnTo>
                  <a:pt x="56711" y="613693"/>
                </a:lnTo>
                <a:lnTo>
                  <a:pt x="105727" y="633583"/>
                </a:lnTo>
                <a:lnTo>
                  <a:pt x="156184" y="648100"/>
                </a:lnTo>
                <a:lnTo>
                  <a:pt x="206806" y="657018"/>
                </a:lnTo>
                <a:lnTo>
                  <a:pt x="244733" y="658810"/>
                </a:lnTo>
                <a:lnTo>
                  <a:pt x="284536" y="659230"/>
                </a:lnTo>
                <a:lnTo>
                  <a:pt x="443291" y="659521"/>
                </a:lnTo>
                <a:lnTo>
                  <a:pt x="485179" y="657005"/>
                </a:lnTo>
                <a:lnTo>
                  <a:pt x="522845" y="653665"/>
                </a:lnTo>
                <a:lnTo>
                  <a:pt x="558636" y="652180"/>
                </a:lnTo>
                <a:lnTo>
                  <a:pt x="596133" y="646440"/>
                </a:lnTo>
                <a:lnTo>
                  <a:pt x="615467" y="642243"/>
                </a:lnTo>
                <a:lnTo>
                  <a:pt x="852560" y="595948"/>
                </a:lnTo>
                <a:lnTo>
                  <a:pt x="886431" y="588578"/>
                </a:lnTo>
                <a:lnTo>
                  <a:pt x="915679" y="582713"/>
                </a:lnTo>
                <a:lnTo>
                  <a:pt x="965956" y="573656"/>
                </a:lnTo>
                <a:lnTo>
                  <a:pt x="1010527" y="561376"/>
                </a:lnTo>
                <a:lnTo>
                  <a:pt x="1088917" y="534760"/>
                </a:lnTo>
                <a:lnTo>
                  <a:pt x="1129629" y="522816"/>
                </a:lnTo>
                <a:lnTo>
                  <a:pt x="1171218" y="510205"/>
                </a:lnTo>
                <a:lnTo>
                  <a:pt x="1227714" y="487993"/>
                </a:lnTo>
                <a:lnTo>
                  <a:pt x="1266564" y="475043"/>
                </a:lnTo>
                <a:lnTo>
                  <a:pt x="1303515" y="460398"/>
                </a:lnTo>
                <a:lnTo>
                  <a:pt x="1338988" y="444364"/>
                </a:lnTo>
                <a:lnTo>
                  <a:pt x="1373804" y="427713"/>
                </a:lnTo>
                <a:lnTo>
                  <a:pt x="1394899" y="416414"/>
                </a:lnTo>
                <a:lnTo>
                  <a:pt x="1443738" y="388620"/>
                </a:lnTo>
                <a:lnTo>
                  <a:pt x="1464382" y="376065"/>
                </a:lnTo>
                <a:lnTo>
                  <a:pt x="1481955" y="364838"/>
                </a:lnTo>
                <a:lnTo>
                  <a:pt x="1497480" y="354495"/>
                </a:lnTo>
                <a:lnTo>
                  <a:pt x="1513544" y="340933"/>
                </a:lnTo>
                <a:lnTo>
                  <a:pt x="1529969" y="325223"/>
                </a:lnTo>
                <a:lnTo>
                  <a:pt x="1583741" y="270307"/>
                </a:lnTo>
                <a:lnTo>
                  <a:pt x="1601011" y="250342"/>
                </a:lnTo>
                <a:lnTo>
                  <a:pt x="1615036" y="231943"/>
                </a:lnTo>
                <a:lnTo>
                  <a:pt x="1627619" y="214241"/>
                </a:lnTo>
                <a:lnTo>
                  <a:pt x="1637022" y="194308"/>
                </a:lnTo>
                <a:lnTo>
                  <a:pt x="1643423" y="173702"/>
                </a:lnTo>
                <a:lnTo>
                  <a:pt x="1646269" y="155018"/>
                </a:lnTo>
                <a:lnTo>
                  <a:pt x="1647533" y="137190"/>
                </a:lnTo>
                <a:lnTo>
                  <a:pt x="1648095" y="119741"/>
                </a:lnTo>
                <a:lnTo>
                  <a:pt x="1648344" y="102461"/>
                </a:lnTo>
                <a:lnTo>
                  <a:pt x="1645916" y="87796"/>
                </a:lnTo>
                <a:lnTo>
                  <a:pt x="1640708" y="73975"/>
                </a:lnTo>
                <a:lnTo>
                  <a:pt x="1632045" y="58308"/>
                </a:lnTo>
                <a:lnTo>
                  <a:pt x="1616764" y="44360"/>
                </a:lnTo>
                <a:lnTo>
                  <a:pt x="1607355" y="37973"/>
                </a:lnTo>
                <a:lnTo>
                  <a:pt x="1571358" y="24434"/>
                </a:lnTo>
                <a:lnTo>
                  <a:pt x="1525980" y="14390"/>
                </a:lnTo>
                <a:lnTo>
                  <a:pt x="1476339" y="5381"/>
                </a:lnTo>
                <a:lnTo>
                  <a:pt x="1437389" y="2104"/>
                </a:lnTo>
                <a:lnTo>
                  <a:pt x="1395630" y="648"/>
                </a:lnTo>
                <a:lnTo>
                  <a:pt x="1354845" y="0"/>
                </a:lnTo>
                <a:lnTo>
                  <a:pt x="1314494" y="2253"/>
                </a:lnTo>
                <a:lnTo>
                  <a:pt x="1273382" y="6429"/>
                </a:lnTo>
                <a:lnTo>
                  <a:pt x="1229711" y="11460"/>
                </a:lnTo>
                <a:lnTo>
                  <a:pt x="1187441" y="14331"/>
                </a:lnTo>
                <a:lnTo>
                  <a:pt x="1146429" y="17512"/>
                </a:lnTo>
                <a:lnTo>
                  <a:pt x="1105977" y="25276"/>
                </a:lnTo>
                <a:lnTo>
                  <a:pt x="1054820" y="35806"/>
                </a:lnTo>
                <a:lnTo>
                  <a:pt x="1029384" y="41979"/>
                </a:lnTo>
                <a:lnTo>
                  <a:pt x="997034" y="5091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29"/>
          <p:cNvSpPr/>
          <p:nvPr/>
        </p:nvSpPr>
        <p:spPr>
          <a:xfrm>
            <a:off x="1701647" y="1393154"/>
            <a:ext cx="506898" cy="463225"/>
          </a:xfrm>
          <a:custGeom>
            <a:avLst/>
            <a:gdLst/>
            <a:ahLst/>
            <a:cxnLst/>
            <a:rect l="0" t="0" r="0" b="0"/>
            <a:pathLst>
              <a:path w="506898" h="463225">
                <a:moveTo>
                  <a:pt x="444335" y="21308"/>
                </a:moveTo>
                <a:lnTo>
                  <a:pt x="439784" y="16757"/>
                </a:lnTo>
                <a:lnTo>
                  <a:pt x="437491" y="15417"/>
                </a:lnTo>
                <a:lnTo>
                  <a:pt x="432403" y="13927"/>
                </a:lnTo>
                <a:lnTo>
                  <a:pt x="419633" y="13089"/>
                </a:lnTo>
                <a:lnTo>
                  <a:pt x="403784" y="12840"/>
                </a:lnTo>
                <a:lnTo>
                  <a:pt x="373371" y="12767"/>
                </a:lnTo>
                <a:lnTo>
                  <a:pt x="362736" y="11804"/>
                </a:lnTo>
                <a:lnTo>
                  <a:pt x="352788" y="10209"/>
                </a:lnTo>
                <a:lnTo>
                  <a:pt x="343299" y="8194"/>
                </a:lnTo>
                <a:lnTo>
                  <a:pt x="334115" y="6850"/>
                </a:lnTo>
                <a:lnTo>
                  <a:pt x="325135" y="5955"/>
                </a:lnTo>
                <a:lnTo>
                  <a:pt x="316291" y="5357"/>
                </a:lnTo>
                <a:lnTo>
                  <a:pt x="306584" y="4959"/>
                </a:lnTo>
                <a:lnTo>
                  <a:pt x="285640" y="4517"/>
                </a:lnTo>
                <a:lnTo>
                  <a:pt x="171342" y="4194"/>
                </a:lnTo>
                <a:lnTo>
                  <a:pt x="159470" y="5136"/>
                </a:lnTo>
                <a:lnTo>
                  <a:pt x="148698" y="6717"/>
                </a:lnTo>
                <a:lnTo>
                  <a:pt x="138658" y="8723"/>
                </a:lnTo>
                <a:lnTo>
                  <a:pt x="130060" y="10061"/>
                </a:lnTo>
                <a:lnTo>
                  <a:pt x="115427" y="11547"/>
                </a:lnTo>
                <a:lnTo>
                  <a:pt x="101030" y="12383"/>
                </a:lnTo>
                <a:lnTo>
                  <a:pt x="88873" y="15119"/>
                </a:lnTo>
                <a:lnTo>
                  <a:pt x="74896" y="18557"/>
                </a:lnTo>
                <a:lnTo>
                  <a:pt x="62335" y="20085"/>
                </a:lnTo>
                <a:lnTo>
                  <a:pt x="50402" y="23305"/>
                </a:lnTo>
                <a:lnTo>
                  <a:pt x="35514" y="27932"/>
                </a:lnTo>
                <a:lnTo>
                  <a:pt x="31770" y="28582"/>
                </a:lnTo>
                <a:lnTo>
                  <a:pt x="25070" y="31843"/>
                </a:lnTo>
                <a:lnTo>
                  <a:pt x="17559" y="37147"/>
                </a:lnTo>
                <a:lnTo>
                  <a:pt x="11707" y="47168"/>
                </a:lnTo>
                <a:lnTo>
                  <a:pt x="9168" y="54391"/>
                </a:lnTo>
                <a:lnTo>
                  <a:pt x="7539" y="66790"/>
                </a:lnTo>
                <a:lnTo>
                  <a:pt x="7316" y="77717"/>
                </a:lnTo>
                <a:lnTo>
                  <a:pt x="7257" y="84632"/>
                </a:lnTo>
                <a:lnTo>
                  <a:pt x="8169" y="94004"/>
                </a:lnTo>
                <a:lnTo>
                  <a:pt x="9730" y="105014"/>
                </a:lnTo>
                <a:lnTo>
                  <a:pt x="11723" y="117117"/>
                </a:lnTo>
                <a:lnTo>
                  <a:pt x="13052" y="127091"/>
                </a:lnTo>
                <a:lnTo>
                  <a:pt x="13938" y="135645"/>
                </a:lnTo>
                <a:lnTo>
                  <a:pt x="14529" y="143253"/>
                </a:lnTo>
                <a:lnTo>
                  <a:pt x="15185" y="156786"/>
                </a:lnTo>
                <a:lnTo>
                  <a:pt x="15360" y="163061"/>
                </a:lnTo>
                <a:lnTo>
                  <a:pt x="17382" y="174865"/>
                </a:lnTo>
                <a:lnTo>
                  <a:pt x="20635" y="190355"/>
                </a:lnTo>
                <a:lnTo>
                  <a:pt x="24708" y="208301"/>
                </a:lnTo>
                <a:lnTo>
                  <a:pt x="28376" y="222170"/>
                </a:lnTo>
                <a:lnTo>
                  <a:pt x="31774" y="233321"/>
                </a:lnTo>
                <a:lnTo>
                  <a:pt x="34992" y="242660"/>
                </a:lnTo>
                <a:lnTo>
                  <a:pt x="37137" y="250791"/>
                </a:lnTo>
                <a:lnTo>
                  <a:pt x="39520" y="264906"/>
                </a:lnTo>
                <a:lnTo>
                  <a:pt x="40156" y="272289"/>
                </a:lnTo>
                <a:lnTo>
                  <a:pt x="40580" y="280069"/>
                </a:lnTo>
                <a:lnTo>
                  <a:pt x="40863" y="288113"/>
                </a:lnTo>
                <a:lnTo>
                  <a:pt x="43716" y="302130"/>
                </a:lnTo>
                <a:lnTo>
                  <a:pt x="45811" y="308535"/>
                </a:lnTo>
                <a:lnTo>
                  <a:pt x="66847" y="366899"/>
                </a:lnTo>
                <a:lnTo>
                  <a:pt x="69804" y="376479"/>
                </a:lnTo>
                <a:lnTo>
                  <a:pt x="74042" y="390617"/>
                </a:lnTo>
                <a:lnTo>
                  <a:pt x="81783" y="410239"/>
                </a:lnTo>
                <a:lnTo>
                  <a:pt x="87303" y="425624"/>
                </a:lnTo>
                <a:lnTo>
                  <a:pt x="90392" y="439446"/>
                </a:lnTo>
                <a:lnTo>
                  <a:pt x="92718" y="457390"/>
                </a:lnTo>
                <a:lnTo>
                  <a:pt x="97370" y="462726"/>
                </a:lnTo>
                <a:lnTo>
                  <a:pt x="98725" y="463224"/>
                </a:lnTo>
                <a:lnTo>
                  <a:pt x="99628" y="462604"/>
                </a:lnTo>
                <a:lnTo>
                  <a:pt x="100231" y="461238"/>
                </a:lnTo>
                <a:lnTo>
                  <a:pt x="95820" y="447020"/>
                </a:lnTo>
                <a:lnTo>
                  <a:pt x="91976" y="436561"/>
                </a:lnTo>
                <a:lnTo>
                  <a:pt x="87509" y="425778"/>
                </a:lnTo>
                <a:lnTo>
                  <a:pt x="82626" y="414780"/>
                </a:lnTo>
                <a:lnTo>
                  <a:pt x="77466" y="403638"/>
                </a:lnTo>
                <a:lnTo>
                  <a:pt x="74026" y="394304"/>
                </a:lnTo>
                <a:lnTo>
                  <a:pt x="71732" y="386177"/>
                </a:lnTo>
                <a:lnTo>
                  <a:pt x="70203" y="378854"/>
                </a:lnTo>
                <a:lnTo>
                  <a:pt x="67279" y="369210"/>
                </a:lnTo>
                <a:lnTo>
                  <a:pt x="63424" y="358017"/>
                </a:lnTo>
                <a:lnTo>
                  <a:pt x="58949" y="345794"/>
                </a:lnTo>
                <a:lnTo>
                  <a:pt x="55966" y="333834"/>
                </a:lnTo>
                <a:lnTo>
                  <a:pt x="53978" y="322051"/>
                </a:lnTo>
                <a:lnTo>
                  <a:pt x="52652" y="310386"/>
                </a:lnTo>
                <a:lnTo>
                  <a:pt x="51768" y="299752"/>
                </a:lnTo>
                <a:lnTo>
                  <a:pt x="51178" y="289805"/>
                </a:lnTo>
                <a:lnTo>
                  <a:pt x="50524" y="272085"/>
                </a:lnTo>
                <a:lnTo>
                  <a:pt x="50233" y="257859"/>
                </a:lnTo>
                <a:lnTo>
                  <a:pt x="47564" y="245187"/>
                </a:lnTo>
                <a:lnTo>
                  <a:pt x="45518" y="239141"/>
                </a:lnTo>
                <a:lnTo>
                  <a:pt x="44154" y="230347"/>
                </a:lnTo>
                <a:lnTo>
                  <a:pt x="43246" y="219723"/>
                </a:lnTo>
                <a:lnTo>
                  <a:pt x="42236" y="198075"/>
                </a:lnTo>
                <a:lnTo>
                  <a:pt x="41787" y="182104"/>
                </a:lnTo>
                <a:lnTo>
                  <a:pt x="39047" y="168655"/>
                </a:lnTo>
                <a:lnTo>
                  <a:pt x="35607" y="156328"/>
                </a:lnTo>
                <a:lnTo>
                  <a:pt x="34078" y="144500"/>
                </a:lnTo>
                <a:lnTo>
                  <a:pt x="30859" y="130352"/>
                </a:lnTo>
                <a:lnTo>
                  <a:pt x="28666" y="122579"/>
                </a:lnTo>
                <a:lnTo>
                  <a:pt x="25300" y="114540"/>
                </a:lnTo>
                <a:lnTo>
                  <a:pt x="21151" y="106322"/>
                </a:lnTo>
                <a:lnTo>
                  <a:pt x="16480" y="97987"/>
                </a:lnTo>
                <a:lnTo>
                  <a:pt x="11290" y="86185"/>
                </a:lnTo>
                <a:lnTo>
                  <a:pt x="8030" y="76812"/>
                </a:lnTo>
                <a:lnTo>
                  <a:pt x="3407" y="66297"/>
                </a:lnTo>
                <a:lnTo>
                  <a:pt x="0" y="54217"/>
                </a:lnTo>
                <a:lnTo>
                  <a:pt x="474" y="50867"/>
                </a:lnTo>
                <a:lnTo>
                  <a:pt x="1743" y="47682"/>
                </a:lnTo>
                <a:lnTo>
                  <a:pt x="3541" y="44606"/>
                </a:lnTo>
                <a:lnTo>
                  <a:pt x="5692" y="42555"/>
                </a:lnTo>
                <a:lnTo>
                  <a:pt x="8079" y="41188"/>
                </a:lnTo>
                <a:lnTo>
                  <a:pt x="10623" y="40276"/>
                </a:lnTo>
                <a:lnTo>
                  <a:pt x="14223" y="40621"/>
                </a:lnTo>
                <a:lnTo>
                  <a:pt x="28393" y="44705"/>
                </a:lnTo>
                <a:lnTo>
                  <a:pt x="39127" y="45994"/>
                </a:lnTo>
                <a:lnTo>
                  <a:pt x="50247" y="44027"/>
                </a:lnTo>
                <a:lnTo>
                  <a:pt x="61540" y="40930"/>
                </a:lnTo>
                <a:lnTo>
                  <a:pt x="72909" y="39554"/>
                </a:lnTo>
                <a:lnTo>
                  <a:pt x="86852" y="38942"/>
                </a:lnTo>
                <a:lnTo>
                  <a:pt x="110766" y="38598"/>
                </a:lnTo>
                <a:lnTo>
                  <a:pt x="144447" y="38482"/>
                </a:lnTo>
                <a:lnTo>
                  <a:pt x="156780" y="37520"/>
                </a:lnTo>
                <a:lnTo>
                  <a:pt x="171669" y="35926"/>
                </a:lnTo>
                <a:lnTo>
                  <a:pt x="378217" y="10056"/>
                </a:lnTo>
                <a:lnTo>
                  <a:pt x="397399" y="8092"/>
                </a:lnTo>
                <a:lnTo>
                  <a:pt x="413997" y="5830"/>
                </a:lnTo>
                <a:lnTo>
                  <a:pt x="428872" y="3369"/>
                </a:lnTo>
                <a:lnTo>
                  <a:pt x="442599" y="776"/>
                </a:lnTo>
                <a:lnTo>
                  <a:pt x="453655" y="0"/>
                </a:lnTo>
                <a:lnTo>
                  <a:pt x="462931" y="435"/>
                </a:lnTo>
                <a:lnTo>
                  <a:pt x="478317" y="2506"/>
                </a:lnTo>
                <a:lnTo>
                  <a:pt x="491506" y="3427"/>
                </a:lnTo>
                <a:lnTo>
                  <a:pt x="506746" y="4018"/>
                </a:lnTo>
                <a:lnTo>
                  <a:pt x="506897" y="4066"/>
                </a:lnTo>
                <a:lnTo>
                  <a:pt x="506045" y="4098"/>
                </a:lnTo>
                <a:lnTo>
                  <a:pt x="494939" y="6674"/>
                </a:lnTo>
                <a:lnTo>
                  <a:pt x="486644" y="8695"/>
                </a:lnTo>
                <a:lnTo>
                  <a:pt x="476351" y="10042"/>
                </a:lnTo>
                <a:lnTo>
                  <a:pt x="464726" y="10940"/>
                </a:lnTo>
                <a:lnTo>
                  <a:pt x="452214" y="11538"/>
                </a:lnTo>
                <a:lnTo>
                  <a:pt x="438158" y="12890"/>
                </a:lnTo>
                <a:lnTo>
                  <a:pt x="423072" y="14743"/>
                </a:lnTo>
                <a:lnTo>
                  <a:pt x="388212" y="19343"/>
                </a:lnTo>
                <a:lnTo>
                  <a:pt x="344144" y="24562"/>
                </a:lnTo>
                <a:lnTo>
                  <a:pt x="319438" y="28240"/>
                </a:lnTo>
                <a:lnTo>
                  <a:pt x="246780" y="40613"/>
                </a:lnTo>
                <a:lnTo>
                  <a:pt x="231669" y="42750"/>
                </a:lnTo>
                <a:lnTo>
                  <a:pt x="195732" y="4702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 t="1722" b="69860"/>
          <a:stretch>
            <a:fillRect/>
          </a:stretch>
        </p:blipFill>
        <p:spPr bwMode="auto">
          <a:xfrm>
            <a:off x="2" y="0"/>
            <a:ext cx="8591551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" y="2590800"/>
            <a:ext cx="4705351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0"/>
          <p:cNvSpPr/>
          <p:nvPr/>
        </p:nvSpPr>
        <p:spPr>
          <a:xfrm>
            <a:off x="5429250" y="2031682"/>
            <a:ext cx="3000376" cy="68581"/>
          </a:xfrm>
          <a:custGeom>
            <a:avLst/>
            <a:gdLst/>
            <a:ahLst/>
            <a:cxnLst/>
            <a:rect l="0" t="0" r="0" b="0"/>
            <a:pathLst>
              <a:path w="3000376" h="68581">
                <a:moveTo>
                  <a:pt x="0" y="0"/>
                </a:moveTo>
                <a:lnTo>
                  <a:pt x="32921" y="0"/>
                </a:lnTo>
                <a:lnTo>
                  <a:pt x="37187" y="953"/>
                </a:lnTo>
                <a:lnTo>
                  <a:pt x="40983" y="2540"/>
                </a:lnTo>
                <a:lnTo>
                  <a:pt x="44468" y="4551"/>
                </a:lnTo>
                <a:lnTo>
                  <a:pt x="48695" y="5892"/>
                </a:lnTo>
                <a:lnTo>
                  <a:pt x="66604" y="7778"/>
                </a:lnTo>
                <a:lnTo>
                  <a:pt x="134854" y="8503"/>
                </a:lnTo>
                <a:lnTo>
                  <a:pt x="391342" y="8572"/>
                </a:lnTo>
                <a:lnTo>
                  <a:pt x="414247" y="9524"/>
                </a:lnTo>
                <a:lnTo>
                  <a:pt x="505971" y="15358"/>
                </a:lnTo>
                <a:lnTo>
                  <a:pt x="644942" y="19639"/>
                </a:lnTo>
                <a:lnTo>
                  <a:pt x="678563" y="21665"/>
                </a:lnTo>
                <a:lnTo>
                  <a:pt x="736241" y="23916"/>
                </a:lnTo>
                <a:lnTo>
                  <a:pt x="821705" y="25362"/>
                </a:lnTo>
                <a:lnTo>
                  <a:pt x="882366" y="26600"/>
                </a:lnTo>
                <a:lnTo>
                  <a:pt x="924610" y="30237"/>
                </a:lnTo>
                <a:lnTo>
                  <a:pt x="947877" y="31588"/>
                </a:lnTo>
                <a:lnTo>
                  <a:pt x="1017770" y="33490"/>
                </a:lnTo>
                <a:lnTo>
                  <a:pt x="1871360" y="35241"/>
                </a:lnTo>
                <a:lnTo>
                  <a:pt x="1900036" y="36829"/>
                </a:lnTo>
                <a:lnTo>
                  <a:pt x="1923915" y="38840"/>
                </a:lnTo>
                <a:lnTo>
                  <a:pt x="2089498" y="46222"/>
                </a:lnTo>
                <a:lnTo>
                  <a:pt x="2500040" y="58017"/>
                </a:lnTo>
                <a:lnTo>
                  <a:pt x="2559880" y="60075"/>
                </a:lnTo>
                <a:lnTo>
                  <a:pt x="2583840" y="61958"/>
                </a:lnTo>
                <a:lnTo>
                  <a:pt x="2605528" y="64165"/>
                </a:lnTo>
                <a:lnTo>
                  <a:pt x="2624748" y="65637"/>
                </a:lnTo>
                <a:lnTo>
                  <a:pt x="2694557" y="67708"/>
                </a:lnTo>
                <a:lnTo>
                  <a:pt x="3000375" y="685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"/>
          <p:cNvSpPr/>
          <p:nvPr/>
        </p:nvSpPr>
        <p:spPr>
          <a:xfrm>
            <a:off x="5789295" y="1088707"/>
            <a:ext cx="1002983" cy="1002983"/>
          </a:xfrm>
          <a:custGeom>
            <a:avLst/>
            <a:gdLst/>
            <a:ahLst/>
            <a:cxnLst/>
            <a:rect l="0" t="0" r="0" b="0"/>
            <a:pathLst>
              <a:path w="1002983" h="1002983">
                <a:moveTo>
                  <a:pt x="1002982" y="1002982"/>
                </a:moveTo>
                <a:lnTo>
                  <a:pt x="1002982" y="995602"/>
                </a:lnTo>
                <a:lnTo>
                  <a:pt x="1002030" y="995204"/>
                </a:lnTo>
                <a:lnTo>
                  <a:pt x="998431" y="994763"/>
                </a:lnTo>
                <a:lnTo>
                  <a:pt x="997090" y="993693"/>
                </a:lnTo>
                <a:lnTo>
                  <a:pt x="996197" y="992027"/>
                </a:lnTo>
                <a:lnTo>
                  <a:pt x="994763" y="987060"/>
                </a:lnTo>
                <a:lnTo>
                  <a:pt x="967646" y="959090"/>
                </a:lnTo>
                <a:lnTo>
                  <a:pt x="927726" y="919156"/>
                </a:lnTo>
                <a:lnTo>
                  <a:pt x="897446" y="895659"/>
                </a:lnTo>
                <a:lnTo>
                  <a:pt x="869846" y="869494"/>
                </a:lnTo>
                <a:lnTo>
                  <a:pt x="838430" y="845205"/>
                </a:lnTo>
                <a:lnTo>
                  <a:pt x="798085" y="809986"/>
                </a:lnTo>
                <a:lnTo>
                  <a:pt x="763644" y="778459"/>
                </a:lnTo>
                <a:lnTo>
                  <a:pt x="733733" y="750794"/>
                </a:lnTo>
                <a:lnTo>
                  <a:pt x="688572" y="711302"/>
                </a:lnTo>
                <a:lnTo>
                  <a:pt x="659528" y="685313"/>
                </a:lnTo>
                <a:lnTo>
                  <a:pt x="630496" y="660891"/>
                </a:lnTo>
                <a:lnTo>
                  <a:pt x="603085" y="630009"/>
                </a:lnTo>
                <a:lnTo>
                  <a:pt x="570930" y="596886"/>
                </a:lnTo>
                <a:lnTo>
                  <a:pt x="553149" y="576433"/>
                </a:lnTo>
                <a:lnTo>
                  <a:pt x="526798" y="545763"/>
                </a:lnTo>
                <a:lnTo>
                  <a:pt x="500828" y="518332"/>
                </a:lnTo>
                <a:lnTo>
                  <a:pt x="355424" y="372570"/>
                </a:lnTo>
                <a:lnTo>
                  <a:pt x="336027" y="348622"/>
                </a:lnTo>
                <a:lnTo>
                  <a:pt x="317620" y="325441"/>
                </a:lnTo>
                <a:lnTo>
                  <a:pt x="296421" y="299898"/>
                </a:lnTo>
                <a:lnTo>
                  <a:pt x="273777" y="274808"/>
                </a:lnTo>
                <a:lnTo>
                  <a:pt x="246519" y="244183"/>
                </a:lnTo>
                <a:lnTo>
                  <a:pt x="222268" y="215543"/>
                </a:lnTo>
                <a:lnTo>
                  <a:pt x="193023" y="184816"/>
                </a:lnTo>
                <a:lnTo>
                  <a:pt x="181070" y="170836"/>
                </a:lnTo>
                <a:lnTo>
                  <a:pt x="132602" y="112319"/>
                </a:lnTo>
                <a:lnTo>
                  <a:pt x="108464" y="85162"/>
                </a:lnTo>
                <a:lnTo>
                  <a:pt x="78809" y="58359"/>
                </a:lnTo>
                <a:lnTo>
                  <a:pt x="49726" y="32291"/>
                </a:lnTo>
                <a:lnTo>
                  <a:pt x="40345" y="23114"/>
                </a:lnTo>
                <a:lnTo>
                  <a:pt x="26821" y="14718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"/>
          <p:cNvSpPr/>
          <p:nvPr/>
        </p:nvSpPr>
        <p:spPr>
          <a:xfrm>
            <a:off x="6680165" y="2323147"/>
            <a:ext cx="112113" cy="197168"/>
          </a:xfrm>
          <a:custGeom>
            <a:avLst/>
            <a:gdLst/>
            <a:ahLst/>
            <a:cxnLst/>
            <a:rect l="0" t="0" r="0" b="0"/>
            <a:pathLst>
              <a:path w="112113" h="197168">
                <a:moveTo>
                  <a:pt x="17815" y="0"/>
                </a:moveTo>
                <a:lnTo>
                  <a:pt x="0" y="0"/>
                </a:lnTo>
                <a:lnTo>
                  <a:pt x="223" y="0"/>
                </a:lnTo>
                <a:lnTo>
                  <a:pt x="1324" y="2858"/>
                </a:lnTo>
                <a:lnTo>
                  <a:pt x="5088" y="13653"/>
                </a:lnTo>
                <a:lnTo>
                  <a:pt x="6473" y="18627"/>
                </a:lnTo>
                <a:lnTo>
                  <a:pt x="7396" y="22895"/>
                </a:lnTo>
                <a:lnTo>
                  <a:pt x="8012" y="26694"/>
                </a:lnTo>
                <a:lnTo>
                  <a:pt x="10327" y="31131"/>
                </a:lnTo>
                <a:lnTo>
                  <a:pt x="13776" y="35994"/>
                </a:lnTo>
                <a:lnTo>
                  <a:pt x="17979" y="41141"/>
                </a:lnTo>
                <a:lnTo>
                  <a:pt x="21734" y="47430"/>
                </a:lnTo>
                <a:lnTo>
                  <a:pt x="25190" y="54480"/>
                </a:lnTo>
                <a:lnTo>
                  <a:pt x="28447" y="62037"/>
                </a:lnTo>
                <a:lnTo>
                  <a:pt x="32522" y="68981"/>
                </a:lnTo>
                <a:lnTo>
                  <a:pt x="37145" y="75515"/>
                </a:lnTo>
                <a:lnTo>
                  <a:pt x="42131" y="81776"/>
                </a:lnTo>
                <a:lnTo>
                  <a:pt x="46408" y="87855"/>
                </a:lnTo>
                <a:lnTo>
                  <a:pt x="50212" y="93812"/>
                </a:lnTo>
                <a:lnTo>
                  <a:pt x="53700" y="99689"/>
                </a:lnTo>
                <a:lnTo>
                  <a:pt x="56978" y="105512"/>
                </a:lnTo>
                <a:lnTo>
                  <a:pt x="63161" y="117062"/>
                </a:lnTo>
                <a:lnTo>
                  <a:pt x="66143" y="121856"/>
                </a:lnTo>
                <a:lnTo>
                  <a:pt x="69084" y="126005"/>
                </a:lnTo>
                <a:lnTo>
                  <a:pt x="71997" y="129723"/>
                </a:lnTo>
                <a:lnTo>
                  <a:pt x="75843" y="136012"/>
                </a:lnTo>
                <a:lnTo>
                  <a:pt x="80313" y="144015"/>
                </a:lnTo>
                <a:lnTo>
                  <a:pt x="93165" y="168401"/>
                </a:lnTo>
                <a:lnTo>
                  <a:pt x="96623" y="175133"/>
                </a:lnTo>
                <a:lnTo>
                  <a:pt x="99881" y="180573"/>
                </a:lnTo>
                <a:lnTo>
                  <a:pt x="103006" y="185152"/>
                </a:lnTo>
                <a:lnTo>
                  <a:pt x="112112" y="1971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"/>
          <p:cNvSpPr/>
          <p:nvPr/>
        </p:nvSpPr>
        <p:spPr>
          <a:xfrm>
            <a:off x="6647050" y="2232608"/>
            <a:ext cx="273193" cy="287545"/>
          </a:xfrm>
          <a:custGeom>
            <a:avLst/>
            <a:gdLst/>
            <a:ahLst/>
            <a:cxnLst/>
            <a:rect l="0" t="0" r="0" b="0"/>
            <a:pathLst>
              <a:path w="273193" h="287545">
                <a:moveTo>
                  <a:pt x="59502" y="201981"/>
                </a:moveTo>
                <a:lnTo>
                  <a:pt x="45850" y="192880"/>
                </a:lnTo>
                <a:lnTo>
                  <a:pt x="40875" y="187341"/>
                </a:lnTo>
                <a:lnTo>
                  <a:pt x="36607" y="180791"/>
                </a:lnTo>
                <a:lnTo>
                  <a:pt x="22912" y="154298"/>
                </a:lnTo>
                <a:lnTo>
                  <a:pt x="19869" y="149238"/>
                </a:lnTo>
                <a:lnTo>
                  <a:pt x="13948" y="141075"/>
                </a:lnTo>
                <a:lnTo>
                  <a:pt x="11035" y="134707"/>
                </a:lnTo>
                <a:lnTo>
                  <a:pt x="8141" y="126652"/>
                </a:lnTo>
                <a:lnTo>
                  <a:pt x="5258" y="117472"/>
                </a:lnTo>
                <a:lnTo>
                  <a:pt x="3337" y="110399"/>
                </a:lnTo>
                <a:lnTo>
                  <a:pt x="2056" y="104732"/>
                </a:lnTo>
                <a:lnTo>
                  <a:pt x="1203" y="100001"/>
                </a:lnTo>
                <a:lnTo>
                  <a:pt x="633" y="93989"/>
                </a:lnTo>
                <a:lnTo>
                  <a:pt x="254" y="87124"/>
                </a:lnTo>
                <a:lnTo>
                  <a:pt x="0" y="79690"/>
                </a:lnTo>
                <a:lnTo>
                  <a:pt x="784" y="71876"/>
                </a:lnTo>
                <a:lnTo>
                  <a:pt x="2260" y="63810"/>
                </a:lnTo>
                <a:lnTo>
                  <a:pt x="4195" y="55575"/>
                </a:lnTo>
                <a:lnTo>
                  <a:pt x="6438" y="49132"/>
                </a:lnTo>
                <a:lnTo>
                  <a:pt x="8887" y="43884"/>
                </a:lnTo>
                <a:lnTo>
                  <a:pt x="11471" y="39433"/>
                </a:lnTo>
                <a:lnTo>
                  <a:pt x="16882" y="29408"/>
                </a:lnTo>
                <a:lnTo>
                  <a:pt x="19659" y="24067"/>
                </a:lnTo>
                <a:lnTo>
                  <a:pt x="27824" y="15594"/>
                </a:lnTo>
                <a:lnTo>
                  <a:pt x="32668" y="12001"/>
                </a:lnTo>
                <a:lnTo>
                  <a:pt x="40591" y="8008"/>
                </a:lnTo>
                <a:lnTo>
                  <a:pt x="48239" y="6234"/>
                </a:lnTo>
                <a:lnTo>
                  <a:pt x="52947" y="5760"/>
                </a:lnTo>
                <a:lnTo>
                  <a:pt x="57989" y="5445"/>
                </a:lnTo>
                <a:lnTo>
                  <a:pt x="64208" y="4282"/>
                </a:lnTo>
                <a:lnTo>
                  <a:pt x="71212" y="2554"/>
                </a:lnTo>
                <a:lnTo>
                  <a:pt x="78739" y="450"/>
                </a:lnTo>
                <a:lnTo>
                  <a:pt x="84709" y="0"/>
                </a:lnTo>
                <a:lnTo>
                  <a:pt x="89642" y="652"/>
                </a:lnTo>
                <a:lnTo>
                  <a:pt x="97663" y="3917"/>
                </a:lnTo>
                <a:lnTo>
                  <a:pt x="104403" y="8543"/>
                </a:lnTo>
                <a:lnTo>
                  <a:pt x="110573" y="16314"/>
                </a:lnTo>
                <a:lnTo>
                  <a:pt x="115537" y="25165"/>
                </a:lnTo>
                <a:lnTo>
                  <a:pt x="117744" y="32274"/>
                </a:lnTo>
                <a:lnTo>
                  <a:pt x="118725" y="41148"/>
                </a:lnTo>
                <a:lnTo>
                  <a:pt x="118986" y="46182"/>
                </a:lnTo>
                <a:lnTo>
                  <a:pt x="119278" y="56855"/>
                </a:lnTo>
                <a:lnTo>
                  <a:pt x="119354" y="62368"/>
                </a:lnTo>
                <a:lnTo>
                  <a:pt x="118454" y="67948"/>
                </a:lnTo>
                <a:lnTo>
                  <a:pt x="116901" y="73574"/>
                </a:lnTo>
                <a:lnTo>
                  <a:pt x="114913" y="79229"/>
                </a:lnTo>
                <a:lnTo>
                  <a:pt x="110164" y="88052"/>
                </a:lnTo>
                <a:lnTo>
                  <a:pt x="107564" y="91739"/>
                </a:lnTo>
                <a:lnTo>
                  <a:pt x="104878" y="97054"/>
                </a:lnTo>
                <a:lnTo>
                  <a:pt x="102135" y="103455"/>
                </a:lnTo>
                <a:lnTo>
                  <a:pt x="99355" y="110579"/>
                </a:lnTo>
                <a:lnTo>
                  <a:pt x="96548" y="116282"/>
                </a:lnTo>
                <a:lnTo>
                  <a:pt x="90889" y="125158"/>
                </a:lnTo>
                <a:lnTo>
                  <a:pt x="89952" y="126953"/>
                </a:lnTo>
                <a:lnTo>
                  <a:pt x="90279" y="127198"/>
                </a:lnTo>
                <a:lnTo>
                  <a:pt x="91451" y="126408"/>
                </a:lnTo>
                <a:lnTo>
                  <a:pt x="95291" y="125531"/>
                </a:lnTo>
                <a:lnTo>
                  <a:pt x="97649" y="125297"/>
                </a:lnTo>
                <a:lnTo>
                  <a:pt x="105349" y="122497"/>
                </a:lnTo>
                <a:lnTo>
                  <a:pt x="110069" y="120417"/>
                </a:lnTo>
                <a:lnTo>
                  <a:pt x="120394" y="115566"/>
                </a:lnTo>
                <a:lnTo>
                  <a:pt x="142544" y="104690"/>
                </a:lnTo>
                <a:lnTo>
                  <a:pt x="149153" y="102831"/>
                </a:lnTo>
                <a:lnTo>
                  <a:pt x="156417" y="101591"/>
                </a:lnTo>
                <a:lnTo>
                  <a:pt x="164117" y="100764"/>
                </a:lnTo>
                <a:lnTo>
                  <a:pt x="171155" y="99261"/>
                </a:lnTo>
                <a:lnTo>
                  <a:pt x="177753" y="97306"/>
                </a:lnTo>
                <a:lnTo>
                  <a:pt x="184056" y="95051"/>
                </a:lnTo>
                <a:lnTo>
                  <a:pt x="191115" y="94499"/>
                </a:lnTo>
                <a:lnTo>
                  <a:pt x="198679" y="95084"/>
                </a:lnTo>
                <a:lnTo>
                  <a:pt x="206579" y="96427"/>
                </a:lnTo>
                <a:lnTo>
                  <a:pt x="213751" y="98274"/>
                </a:lnTo>
                <a:lnTo>
                  <a:pt x="220437" y="100458"/>
                </a:lnTo>
                <a:lnTo>
                  <a:pt x="226800" y="102867"/>
                </a:lnTo>
                <a:lnTo>
                  <a:pt x="231994" y="105425"/>
                </a:lnTo>
                <a:lnTo>
                  <a:pt x="244807" y="113576"/>
                </a:lnTo>
                <a:lnTo>
                  <a:pt x="249714" y="116375"/>
                </a:lnTo>
                <a:lnTo>
                  <a:pt x="254890" y="119193"/>
                </a:lnTo>
                <a:lnTo>
                  <a:pt x="263181" y="127404"/>
                </a:lnTo>
                <a:lnTo>
                  <a:pt x="266725" y="132261"/>
                </a:lnTo>
                <a:lnTo>
                  <a:pt x="270664" y="140197"/>
                </a:lnTo>
                <a:lnTo>
                  <a:pt x="271714" y="143647"/>
                </a:lnTo>
                <a:lnTo>
                  <a:pt x="272415" y="148804"/>
                </a:lnTo>
                <a:lnTo>
                  <a:pt x="272881" y="155100"/>
                </a:lnTo>
                <a:lnTo>
                  <a:pt x="273192" y="162155"/>
                </a:lnTo>
                <a:lnTo>
                  <a:pt x="272447" y="168763"/>
                </a:lnTo>
                <a:lnTo>
                  <a:pt x="270998" y="175073"/>
                </a:lnTo>
                <a:lnTo>
                  <a:pt x="269079" y="181185"/>
                </a:lnTo>
                <a:lnTo>
                  <a:pt x="265896" y="187165"/>
                </a:lnTo>
                <a:lnTo>
                  <a:pt x="261868" y="193056"/>
                </a:lnTo>
                <a:lnTo>
                  <a:pt x="257278" y="198889"/>
                </a:lnTo>
                <a:lnTo>
                  <a:pt x="252312" y="205635"/>
                </a:lnTo>
                <a:lnTo>
                  <a:pt x="241715" y="220750"/>
                </a:lnTo>
                <a:lnTo>
                  <a:pt x="235270" y="227829"/>
                </a:lnTo>
                <a:lnTo>
                  <a:pt x="228116" y="234453"/>
                </a:lnTo>
                <a:lnTo>
                  <a:pt x="220488" y="240774"/>
                </a:lnTo>
                <a:lnTo>
                  <a:pt x="213499" y="246893"/>
                </a:lnTo>
                <a:lnTo>
                  <a:pt x="206934" y="252878"/>
                </a:lnTo>
                <a:lnTo>
                  <a:pt x="200652" y="258772"/>
                </a:lnTo>
                <a:lnTo>
                  <a:pt x="193607" y="263654"/>
                </a:lnTo>
                <a:lnTo>
                  <a:pt x="186053" y="267862"/>
                </a:lnTo>
                <a:lnTo>
                  <a:pt x="178160" y="271619"/>
                </a:lnTo>
                <a:lnTo>
                  <a:pt x="170040" y="275077"/>
                </a:lnTo>
                <a:lnTo>
                  <a:pt x="161769" y="278334"/>
                </a:lnTo>
                <a:lnTo>
                  <a:pt x="153398" y="281458"/>
                </a:lnTo>
                <a:lnTo>
                  <a:pt x="145912" y="283541"/>
                </a:lnTo>
                <a:lnTo>
                  <a:pt x="139016" y="284929"/>
                </a:lnTo>
                <a:lnTo>
                  <a:pt x="132514" y="285855"/>
                </a:lnTo>
                <a:lnTo>
                  <a:pt x="126274" y="286472"/>
                </a:lnTo>
                <a:lnTo>
                  <a:pt x="120209" y="286884"/>
                </a:lnTo>
                <a:lnTo>
                  <a:pt x="109343" y="287341"/>
                </a:lnTo>
                <a:lnTo>
                  <a:pt x="101338" y="287544"/>
                </a:lnTo>
                <a:lnTo>
                  <a:pt x="96918" y="286646"/>
                </a:lnTo>
                <a:lnTo>
                  <a:pt x="92066" y="285094"/>
                </a:lnTo>
                <a:lnTo>
                  <a:pt x="86926" y="283108"/>
                </a:lnTo>
                <a:lnTo>
                  <a:pt x="78675" y="278360"/>
                </a:lnTo>
                <a:lnTo>
                  <a:pt x="68075" y="2619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"/>
          <p:cNvSpPr/>
          <p:nvPr/>
        </p:nvSpPr>
        <p:spPr>
          <a:xfrm>
            <a:off x="5875020" y="822960"/>
            <a:ext cx="150377" cy="175251"/>
          </a:xfrm>
          <a:custGeom>
            <a:avLst/>
            <a:gdLst/>
            <a:ahLst/>
            <a:cxnLst/>
            <a:rect l="0" t="0" r="0" b="0"/>
            <a:pathLst>
              <a:path w="150377" h="175251">
                <a:moveTo>
                  <a:pt x="0" y="0"/>
                </a:moveTo>
                <a:lnTo>
                  <a:pt x="125513" y="125513"/>
                </a:lnTo>
                <a:lnTo>
                  <a:pt x="129395" y="130347"/>
                </a:lnTo>
                <a:lnTo>
                  <a:pt x="131983" y="134523"/>
                </a:lnTo>
                <a:lnTo>
                  <a:pt x="133709" y="138260"/>
                </a:lnTo>
                <a:lnTo>
                  <a:pt x="135812" y="141703"/>
                </a:lnTo>
                <a:lnTo>
                  <a:pt x="138166" y="144951"/>
                </a:lnTo>
                <a:lnTo>
                  <a:pt x="140688" y="148069"/>
                </a:lnTo>
                <a:lnTo>
                  <a:pt x="142369" y="151100"/>
                </a:lnTo>
                <a:lnTo>
                  <a:pt x="143490" y="154073"/>
                </a:lnTo>
                <a:lnTo>
                  <a:pt x="144238" y="157008"/>
                </a:lnTo>
                <a:lnTo>
                  <a:pt x="145688" y="159917"/>
                </a:lnTo>
                <a:lnTo>
                  <a:pt x="147608" y="162808"/>
                </a:lnTo>
                <a:lnTo>
                  <a:pt x="149840" y="165689"/>
                </a:lnTo>
                <a:lnTo>
                  <a:pt x="150376" y="168562"/>
                </a:lnTo>
                <a:lnTo>
                  <a:pt x="149780" y="171429"/>
                </a:lnTo>
                <a:lnTo>
                  <a:pt x="148431" y="174293"/>
                </a:lnTo>
                <a:lnTo>
                  <a:pt x="146579" y="175250"/>
                </a:lnTo>
                <a:lnTo>
                  <a:pt x="144392" y="174936"/>
                </a:lnTo>
                <a:lnTo>
                  <a:pt x="137159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"/>
          <p:cNvSpPr/>
          <p:nvPr/>
        </p:nvSpPr>
        <p:spPr>
          <a:xfrm>
            <a:off x="5892331" y="771640"/>
            <a:ext cx="273642" cy="205194"/>
          </a:xfrm>
          <a:custGeom>
            <a:avLst/>
            <a:gdLst/>
            <a:ahLst/>
            <a:cxnLst/>
            <a:rect l="0" t="0" r="0" b="0"/>
            <a:pathLst>
              <a:path w="273642" h="205194">
                <a:moveTo>
                  <a:pt x="25551" y="94182"/>
                </a:moveTo>
                <a:lnTo>
                  <a:pt x="6238" y="74869"/>
                </a:lnTo>
                <a:lnTo>
                  <a:pt x="4104" y="71782"/>
                </a:lnTo>
                <a:lnTo>
                  <a:pt x="1731" y="65811"/>
                </a:lnTo>
                <a:lnTo>
                  <a:pt x="677" y="59983"/>
                </a:lnTo>
                <a:lnTo>
                  <a:pt x="209" y="54217"/>
                </a:lnTo>
                <a:lnTo>
                  <a:pt x="0" y="48480"/>
                </a:lnTo>
                <a:lnTo>
                  <a:pt x="1850" y="44664"/>
                </a:lnTo>
                <a:lnTo>
                  <a:pt x="4988" y="40215"/>
                </a:lnTo>
                <a:lnTo>
                  <a:pt x="8985" y="35344"/>
                </a:lnTo>
                <a:lnTo>
                  <a:pt x="12602" y="31144"/>
                </a:lnTo>
                <a:lnTo>
                  <a:pt x="15966" y="27392"/>
                </a:lnTo>
                <a:lnTo>
                  <a:pt x="19161" y="23938"/>
                </a:lnTo>
                <a:lnTo>
                  <a:pt x="23196" y="21635"/>
                </a:lnTo>
                <a:lnTo>
                  <a:pt x="27791" y="20100"/>
                </a:lnTo>
                <a:lnTo>
                  <a:pt x="32760" y="19076"/>
                </a:lnTo>
                <a:lnTo>
                  <a:pt x="37977" y="17442"/>
                </a:lnTo>
                <a:lnTo>
                  <a:pt x="43360" y="15399"/>
                </a:lnTo>
                <a:lnTo>
                  <a:pt x="48853" y="13085"/>
                </a:lnTo>
                <a:lnTo>
                  <a:pt x="54421" y="11542"/>
                </a:lnTo>
                <a:lnTo>
                  <a:pt x="60038" y="10514"/>
                </a:lnTo>
                <a:lnTo>
                  <a:pt x="65687" y="9828"/>
                </a:lnTo>
                <a:lnTo>
                  <a:pt x="74216" y="8419"/>
                </a:lnTo>
                <a:lnTo>
                  <a:pt x="96392" y="4312"/>
                </a:lnTo>
                <a:lnTo>
                  <a:pt x="106116" y="2837"/>
                </a:lnTo>
                <a:lnTo>
                  <a:pt x="114504" y="1853"/>
                </a:lnTo>
                <a:lnTo>
                  <a:pt x="122001" y="1197"/>
                </a:lnTo>
                <a:lnTo>
                  <a:pt x="131761" y="759"/>
                </a:lnTo>
                <a:lnTo>
                  <a:pt x="166346" y="144"/>
                </a:lnTo>
                <a:lnTo>
                  <a:pt x="186234" y="0"/>
                </a:lnTo>
                <a:lnTo>
                  <a:pt x="194586" y="914"/>
                </a:lnTo>
                <a:lnTo>
                  <a:pt x="202059" y="2476"/>
                </a:lnTo>
                <a:lnTo>
                  <a:pt x="208945" y="4469"/>
                </a:lnTo>
                <a:lnTo>
                  <a:pt x="214489" y="6751"/>
                </a:lnTo>
                <a:lnTo>
                  <a:pt x="219137" y="9225"/>
                </a:lnTo>
                <a:lnTo>
                  <a:pt x="223188" y="11826"/>
                </a:lnTo>
                <a:lnTo>
                  <a:pt x="227794" y="13561"/>
                </a:lnTo>
                <a:lnTo>
                  <a:pt x="232769" y="14717"/>
                </a:lnTo>
                <a:lnTo>
                  <a:pt x="237992" y="15488"/>
                </a:lnTo>
                <a:lnTo>
                  <a:pt x="242426" y="17907"/>
                </a:lnTo>
                <a:lnTo>
                  <a:pt x="246334" y="21424"/>
                </a:lnTo>
                <a:lnTo>
                  <a:pt x="249893" y="25674"/>
                </a:lnTo>
                <a:lnTo>
                  <a:pt x="253217" y="29460"/>
                </a:lnTo>
                <a:lnTo>
                  <a:pt x="259451" y="36207"/>
                </a:lnTo>
                <a:lnTo>
                  <a:pt x="268315" y="45360"/>
                </a:lnTo>
                <a:lnTo>
                  <a:pt x="270261" y="49252"/>
                </a:lnTo>
                <a:lnTo>
                  <a:pt x="271559" y="53751"/>
                </a:lnTo>
                <a:lnTo>
                  <a:pt x="272424" y="58655"/>
                </a:lnTo>
                <a:lnTo>
                  <a:pt x="273000" y="63830"/>
                </a:lnTo>
                <a:lnTo>
                  <a:pt x="273385" y="69185"/>
                </a:lnTo>
                <a:lnTo>
                  <a:pt x="273641" y="74660"/>
                </a:lnTo>
                <a:lnTo>
                  <a:pt x="272860" y="80215"/>
                </a:lnTo>
                <a:lnTo>
                  <a:pt x="271386" y="85823"/>
                </a:lnTo>
                <a:lnTo>
                  <a:pt x="269451" y="91467"/>
                </a:lnTo>
                <a:lnTo>
                  <a:pt x="267208" y="97134"/>
                </a:lnTo>
                <a:lnTo>
                  <a:pt x="264761" y="102818"/>
                </a:lnTo>
                <a:lnTo>
                  <a:pt x="262177" y="108512"/>
                </a:lnTo>
                <a:lnTo>
                  <a:pt x="258549" y="114213"/>
                </a:lnTo>
                <a:lnTo>
                  <a:pt x="254225" y="119918"/>
                </a:lnTo>
                <a:lnTo>
                  <a:pt x="249438" y="125627"/>
                </a:lnTo>
                <a:lnTo>
                  <a:pt x="243389" y="131338"/>
                </a:lnTo>
                <a:lnTo>
                  <a:pt x="236499" y="137050"/>
                </a:lnTo>
                <a:lnTo>
                  <a:pt x="229048" y="142763"/>
                </a:lnTo>
                <a:lnTo>
                  <a:pt x="221223" y="148477"/>
                </a:lnTo>
                <a:lnTo>
                  <a:pt x="204909" y="159906"/>
                </a:lnTo>
                <a:lnTo>
                  <a:pt x="197511" y="164668"/>
                </a:lnTo>
                <a:lnTo>
                  <a:pt x="190673" y="168795"/>
                </a:lnTo>
                <a:lnTo>
                  <a:pt x="184210" y="172499"/>
                </a:lnTo>
                <a:lnTo>
                  <a:pt x="177044" y="176873"/>
                </a:lnTo>
                <a:lnTo>
                  <a:pt x="161461" y="186814"/>
                </a:lnTo>
                <a:lnTo>
                  <a:pt x="154258" y="190226"/>
                </a:lnTo>
                <a:lnTo>
                  <a:pt x="147551" y="192502"/>
                </a:lnTo>
                <a:lnTo>
                  <a:pt x="141174" y="194018"/>
                </a:lnTo>
                <a:lnTo>
                  <a:pt x="135971" y="195982"/>
                </a:lnTo>
                <a:lnTo>
                  <a:pt x="127649" y="200704"/>
                </a:lnTo>
                <a:lnTo>
                  <a:pt x="123144" y="202344"/>
                </a:lnTo>
                <a:lnTo>
                  <a:pt x="118235" y="203438"/>
                </a:lnTo>
                <a:lnTo>
                  <a:pt x="113058" y="204167"/>
                </a:lnTo>
                <a:lnTo>
                  <a:pt x="104766" y="204977"/>
                </a:lnTo>
                <a:lnTo>
                  <a:pt x="101220" y="205193"/>
                </a:lnTo>
                <a:lnTo>
                  <a:pt x="98858" y="204384"/>
                </a:lnTo>
                <a:lnTo>
                  <a:pt x="97282" y="202893"/>
                </a:lnTo>
                <a:lnTo>
                  <a:pt x="96232" y="200946"/>
                </a:lnTo>
                <a:lnTo>
                  <a:pt x="95065" y="196243"/>
                </a:lnTo>
                <a:lnTo>
                  <a:pt x="94131" y="1884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"/>
          <p:cNvSpPr/>
          <p:nvPr/>
        </p:nvSpPr>
        <p:spPr>
          <a:xfrm>
            <a:off x="6766559" y="1028700"/>
            <a:ext cx="865824" cy="1062990"/>
          </a:xfrm>
          <a:custGeom>
            <a:avLst/>
            <a:gdLst/>
            <a:ahLst/>
            <a:cxnLst/>
            <a:rect l="0" t="0" r="0" b="0"/>
            <a:pathLst>
              <a:path w="865824" h="1062990">
                <a:moveTo>
                  <a:pt x="0" y="1062989"/>
                </a:moveTo>
                <a:lnTo>
                  <a:pt x="22401" y="1031859"/>
                </a:lnTo>
                <a:lnTo>
                  <a:pt x="28371" y="1021849"/>
                </a:lnTo>
                <a:lnTo>
                  <a:pt x="36740" y="1013590"/>
                </a:lnTo>
                <a:lnTo>
                  <a:pt x="41638" y="1010054"/>
                </a:lnTo>
                <a:lnTo>
                  <a:pt x="49621" y="1001045"/>
                </a:lnTo>
                <a:lnTo>
                  <a:pt x="69631" y="972563"/>
                </a:lnTo>
                <a:lnTo>
                  <a:pt x="90003" y="944695"/>
                </a:lnTo>
                <a:lnTo>
                  <a:pt x="115038" y="912581"/>
                </a:lnTo>
                <a:lnTo>
                  <a:pt x="126223" y="896042"/>
                </a:lnTo>
                <a:lnTo>
                  <a:pt x="164739" y="837501"/>
                </a:lnTo>
                <a:lnTo>
                  <a:pt x="191010" y="804340"/>
                </a:lnTo>
                <a:lnTo>
                  <a:pt x="207350" y="784829"/>
                </a:lnTo>
                <a:lnTo>
                  <a:pt x="230586" y="752990"/>
                </a:lnTo>
                <a:lnTo>
                  <a:pt x="261025" y="706057"/>
                </a:lnTo>
                <a:lnTo>
                  <a:pt x="303972" y="649083"/>
                </a:lnTo>
                <a:lnTo>
                  <a:pt x="358937" y="578041"/>
                </a:lnTo>
                <a:lnTo>
                  <a:pt x="399240" y="527417"/>
                </a:lnTo>
                <a:lnTo>
                  <a:pt x="414750" y="508773"/>
                </a:lnTo>
                <a:lnTo>
                  <a:pt x="450232" y="467930"/>
                </a:lnTo>
                <a:lnTo>
                  <a:pt x="521010" y="380836"/>
                </a:lnTo>
                <a:lnTo>
                  <a:pt x="555728" y="336900"/>
                </a:lnTo>
                <a:lnTo>
                  <a:pt x="570510" y="318898"/>
                </a:lnTo>
                <a:lnTo>
                  <a:pt x="594556" y="291274"/>
                </a:lnTo>
                <a:lnTo>
                  <a:pt x="614767" y="269472"/>
                </a:lnTo>
                <a:lnTo>
                  <a:pt x="639671" y="241133"/>
                </a:lnTo>
                <a:lnTo>
                  <a:pt x="655773" y="220518"/>
                </a:lnTo>
                <a:lnTo>
                  <a:pt x="678805" y="192305"/>
                </a:lnTo>
                <a:lnTo>
                  <a:pt x="704895" y="162495"/>
                </a:lnTo>
                <a:lnTo>
                  <a:pt x="729240" y="137046"/>
                </a:lnTo>
                <a:lnTo>
                  <a:pt x="772755" y="93205"/>
                </a:lnTo>
                <a:lnTo>
                  <a:pt x="796202" y="72222"/>
                </a:lnTo>
                <a:lnTo>
                  <a:pt x="822226" y="50990"/>
                </a:lnTo>
                <a:lnTo>
                  <a:pt x="848538" y="25811"/>
                </a:lnTo>
                <a:lnTo>
                  <a:pt x="860080" y="14306"/>
                </a:lnTo>
                <a:lnTo>
                  <a:pt x="861995" y="11442"/>
                </a:lnTo>
                <a:lnTo>
                  <a:pt x="86582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"/>
          <p:cNvSpPr/>
          <p:nvPr/>
        </p:nvSpPr>
        <p:spPr>
          <a:xfrm>
            <a:off x="7692390" y="768531"/>
            <a:ext cx="265748" cy="341042"/>
          </a:xfrm>
          <a:custGeom>
            <a:avLst/>
            <a:gdLst/>
            <a:ahLst/>
            <a:cxnLst/>
            <a:rect l="0" t="0" r="0" b="0"/>
            <a:pathLst>
              <a:path w="265748" h="341042">
                <a:moveTo>
                  <a:pt x="0" y="157299"/>
                </a:moveTo>
                <a:lnTo>
                  <a:pt x="0" y="161849"/>
                </a:lnTo>
                <a:lnTo>
                  <a:pt x="952" y="164142"/>
                </a:lnTo>
                <a:lnTo>
                  <a:pt x="5891" y="171920"/>
                </a:lnTo>
                <a:lnTo>
                  <a:pt x="7381" y="177450"/>
                </a:lnTo>
                <a:lnTo>
                  <a:pt x="9683" y="180258"/>
                </a:lnTo>
                <a:lnTo>
                  <a:pt x="17321" y="185918"/>
                </a:lnTo>
                <a:lnTo>
                  <a:pt x="24525" y="191608"/>
                </a:lnTo>
                <a:lnTo>
                  <a:pt x="32808" y="199217"/>
                </a:lnTo>
                <a:lnTo>
                  <a:pt x="46013" y="212124"/>
                </a:lnTo>
                <a:lnTo>
                  <a:pt x="52583" y="217661"/>
                </a:lnTo>
                <a:lnTo>
                  <a:pt x="58868" y="222305"/>
                </a:lnTo>
                <a:lnTo>
                  <a:pt x="64962" y="226354"/>
                </a:lnTo>
                <a:lnTo>
                  <a:pt x="70931" y="230006"/>
                </a:lnTo>
                <a:lnTo>
                  <a:pt x="76814" y="233392"/>
                </a:lnTo>
                <a:lnTo>
                  <a:pt x="82642" y="236603"/>
                </a:lnTo>
                <a:lnTo>
                  <a:pt x="87480" y="240648"/>
                </a:lnTo>
                <a:lnTo>
                  <a:pt x="101697" y="257348"/>
                </a:lnTo>
                <a:lnTo>
                  <a:pt x="118858" y="275425"/>
                </a:lnTo>
                <a:lnTo>
                  <a:pt x="136287" y="293370"/>
                </a:lnTo>
                <a:lnTo>
                  <a:pt x="139436" y="298495"/>
                </a:lnTo>
                <a:lnTo>
                  <a:pt x="141534" y="303817"/>
                </a:lnTo>
                <a:lnTo>
                  <a:pt x="144819" y="313858"/>
                </a:lnTo>
                <a:lnTo>
                  <a:pt x="149454" y="321495"/>
                </a:lnTo>
                <a:lnTo>
                  <a:pt x="157418" y="331150"/>
                </a:lnTo>
                <a:lnTo>
                  <a:pt x="159238" y="334160"/>
                </a:lnTo>
                <a:lnTo>
                  <a:pt x="161260" y="340043"/>
                </a:lnTo>
                <a:lnTo>
                  <a:pt x="162752" y="341041"/>
                </a:lnTo>
                <a:lnTo>
                  <a:pt x="164698" y="340754"/>
                </a:lnTo>
                <a:lnTo>
                  <a:pt x="166948" y="339609"/>
                </a:lnTo>
                <a:lnTo>
                  <a:pt x="167496" y="337894"/>
                </a:lnTo>
                <a:lnTo>
                  <a:pt x="166910" y="335798"/>
                </a:lnTo>
                <a:lnTo>
                  <a:pt x="165566" y="333448"/>
                </a:lnTo>
                <a:lnTo>
                  <a:pt x="164072" y="328297"/>
                </a:lnTo>
                <a:lnTo>
                  <a:pt x="163674" y="325590"/>
                </a:lnTo>
                <a:lnTo>
                  <a:pt x="158151" y="314962"/>
                </a:lnTo>
                <a:lnTo>
                  <a:pt x="154011" y="308128"/>
                </a:lnTo>
                <a:lnTo>
                  <a:pt x="146871" y="297994"/>
                </a:lnTo>
                <a:lnTo>
                  <a:pt x="140524" y="289362"/>
                </a:lnTo>
                <a:lnTo>
                  <a:pt x="134527" y="279176"/>
                </a:lnTo>
                <a:lnTo>
                  <a:pt x="128687" y="268299"/>
                </a:lnTo>
                <a:lnTo>
                  <a:pt x="125797" y="262731"/>
                </a:lnTo>
                <a:lnTo>
                  <a:pt x="117505" y="254005"/>
                </a:lnTo>
                <a:lnTo>
                  <a:pt x="112626" y="250344"/>
                </a:lnTo>
                <a:lnTo>
                  <a:pt x="106516" y="245047"/>
                </a:lnTo>
                <a:lnTo>
                  <a:pt x="99586" y="238657"/>
                </a:lnTo>
                <a:lnTo>
                  <a:pt x="78719" y="218552"/>
                </a:lnTo>
                <a:lnTo>
                  <a:pt x="72482" y="212422"/>
                </a:lnTo>
                <a:lnTo>
                  <a:pt x="66419" y="205477"/>
                </a:lnTo>
                <a:lnTo>
                  <a:pt x="60472" y="197990"/>
                </a:lnTo>
                <a:lnTo>
                  <a:pt x="54602" y="190141"/>
                </a:lnTo>
                <a:lnTo>
                  <a:pt x="47831" y="183004"/>
                </a:lnTo>
                <a:lnTo>
                  <a:pt x="40460" y="176340"/>
                </a:lnTo>
                <a:lnTo>
                  <a:pt x="32688" y="169993"/>
                </a:lnTo>
                <a:lnTo>
                  <a:pt x="26554" y="161952"/>
                </a:lnTo>
                <a:lnTo>
                  <a:pt x="21513" y="152781"/>
                </a:lnTo>
                <a:lnTo>
                  <a:pt x="17199" y="142857"/>
                </a:lnTo>
                <a:lnTo>
                  <a:pt x="13371" y="136241"/>
                </a:lnTo>
                <a:lnTo>
                  <a:pt x="9866" y="131830"/>
                </a:lnTo>
                <a:lnTo>
                  <a:pt x="6577" y="128889"/>
                </a:lnTo>
                <a:lnTo>
                  <a:pt x="4385" y="125977"/>
                </a:lnTo>
                <a:lnTo>
                  <a:pt x="1948" y="120200"/>
                </a:lnTo>
                <a:lnTo>
                  <a:pt x="866" y="111918"/>
                </a:lnTo>
                <a:lnTo>
                  <a:pt x="577" y="107042"/>
                </a:lnTo>
                <a:lnTo>
                  <a:pt x="1337" y="102839"/>
                </a:lnTo>
                <a:lnTo>
                  <a:pt x="4722" y="95629"/>
                </a:lnTo>
                <a:lnTo>
                  <a:pt x="11982" y="86215"/>
                </a:lnTo>
                <a:lnTo>
                  <a:pt x="17513" y="82287"/>
                </a:lnTo>
                <a:lnTo>
                  <a:pt x="25011" y="77764"/>
                </a:lnTo>
                <a:lnTo>
                  <a:pt x="33818" y="72843"/>
                </a:lnTo>
                <a:lnTo>
                  <a:pt x="42548" y="68610"/>
                </a:lnTo>
                <a:lnTo>
                  <a:pt x="51225" y="64835"/>
                </a:lnTo>
                <a:lnTo>
                  <a:pt x="59867" y="61366"/>
                </a:lnTo>
                <a:lnTo>
                  <a:pt x="68486" y="57149"/>
                </a:lnTo>
                <a:lnTo>
                  <a:pt x="77090" y="52432"/>
                </a:lnTo>
                <a:lnTo>
                  <a:pt x="85684" y="47382"/>
                </a:lnTo>
                <a:lnTo>
                  <a:pt x="95222" y="43064"/>
                </a:lnTo>
                <a:lnTo>
                  <a:pt x="105391" y="39232"/>
                </a:lnTo>
                <a:lnTo>
                  <a:pt x="144537" y="26238"/>
                </a:lnTo>
                <a:lnTo>
                  <a:pt x="167426" y="17770"/>
                </a:lnTo>
                <a:lnTo>
                  <a:pt x="180196" y="12844"/>
                </a:lnTo>
                <a:lnTo>
                  <a:pt x="192520" y="8608"/>
                </a:lnTo>
                <a:lnTo>
                  <a:pt x="204548" y="4832"/>
                </a:lnTo>
                <a:lnTo>
                  <a:pt x="216375" y="1361"/>
                </a:lnTo>
                <a:lnTo>
                  <a:pt x="227118" y="0"/>
                </a:lnTo>
                <a:lnTo>
                  <a:pt x="237136" y="46"/>
                </a:lnTo>
                <a:lnTo>
                  <a:pt x="265747" y="299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"/>
          <p:cNvSpPr/>
          <p:nvPr/>
        </p:nvSpPr>
        <p:spPr>
          <a:xfrm>
            <a:off x="7726680" y="874394"/>
            <a:ext cx="300038" cy="154307"/>
          </a:xfrm>
          <a:custGeom>
            <a:avLst/>
            <a:gdLst/>
            <a:ahLst/>
            <a:cxnLst/>
            <a:rect l="0" t="0" r="0" b="0"/>
            <a:pathLst>
              <a:path w="300038" h="154307">
                <a:moveTo>
                  <a:pt x="0" y="154306"/>
                </a:moveTo>
                <a:lnTo>
                  <a:pt x="13652" y="140653"/>
                </a:lnTo>
                <a:lnTo>
                  <a:pt x="19578" y="135679"/>
                </a:lnTo>
                <a:lnTo>
                  <a:pt x="25435" y="131410"/>
                </a:lnTo>
                <a:lnTo>
                  <a:pt x="31244" y="127612"/>
                </a:lnTo>
                <a:lnTo>
                  <a:pt x="38927" y="123175"/>
                </a:lnTo>
                <a:lnTo>
                  <a:pt x="57623" y="113165"/>
                </a:lnTo>
                <a:lnTo>
                  <a:pt x="107772" y="87717"/>
                </a:lnTo>
                <a:lnTo>
                  <a:pt x="146641" y="69466"/>
                </a:lnTo>
                <a:lnTo>
                  <a:pt x="166341" y="60598"/>
                </a:lnTo>
                <a:lnTo>
                  <a:pt x="182331" y="52781"/>
                </a:lnTo>
                <a:lnTo>
                  <a:pt x="195848" y="45665"/>
                </a:lnTo>
                <a:lnTo>
                  <a:pt x="207718" y="39016"/>
                </a:lnTo>
                <a:lnTo>
                  <a:pt x="218488" y="33631"/>
                </a:lnTo>
                <a:lnTo>
                  <a:pt x="228527" y="29088"/>
                </a:lnTo>
                <a:lnTo>
                  <a:pt x="238076" y="25107"/>
                </a:lnTo>
                <a:lnTo>
                  <a:pt x="253766" y="18144"/>
                </a:lnTo>
                <a:lnTo>
                  <a:pt x="260617" y="14954"/>
                </a:lnTo>
                <a:lnTo>
                  <a:pt x="267090" y="12827"/>
                </a:lnTo>
                <a:lnTo>
                  <a:pt x="273309" y="11409"/>
                </a:lnTo>
                <a:lnTo>
                  <a:pt x="30003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"/>
          <p:cNvSpPr/>
          <p:nvPr/>
        </p:nvSpPr>
        <p:spPr>
          <a:xfrm>
            <a:off x="6552470" y="1388744"/>
            <a:ext cx="299815" cy="197169"/>
          </a:xfrm>
          <a:custGeom>
            <a:avLst/>
            <a:gdLst/>
            <a:ahLst/>
            <a:cxnLst/>
            <a:rect l="0" t="0" r="0" b="0"/>
            <a:pathLst>
              <a:path w="299815" h="197169">
                <a:moveTo>
                  <a:pt x="145510" y="0"/>
                </a:moveTo>
                <a:lnTo>
                  <a:pt x="85938" y="0"/>
                </a:lnTo>
                <a:lnTo>
                  <a:pt x="81983" y="953"/>
                </a:lnTo>
                <a:lnTo>
                  <a:pt x="75048" y="4551"/>
                </a:lnTo>
                <a:lnTo>
                  <a:pt x="66251" y="9326"/>
                </a:lnTo>
                <a:lnTo>
                  <a:pt x="61238" y="11932"/>
                </a:lnTo>
                <a:lnTo>
                  <a:pt x="55991" y="15575"/>
                </a:lnTo>
                <a:lnTo>
                  <a:pt x="50588" y="19909"/>
                </a:lnTo>
                <a:lnTo>
                  <a:pt x="45081" y="24703"/>
                </a:lnTo>
                <a:lnTo>
                  <a:pt x="38552" y="29804"/>
                </a:lnTo>
                <a:lnTo>
                  <a:pt x="31342" y="35109"/>
                </a:lnTo>
                <a:lnTo>
                  <a:pt x="23678" y="40551"/>
                </a:lnTo>
                <a:lnTo>
                  <a:pt x="17616" y="45132"/>
                </a:lnTo>
                <a:lnTo>
                  <a:pt x="12622" y="49138"/>
                </a:lnTo>
                <a:lnTo>
                  <a:pt x="8341" y="52761"/>
                </a:lnTo>
                <a:lnTo>
                  <a:pt x="5486" y="57082"/>
                </a:lnTo>
                <a:lnTo>
                  <a:pt x="3583" y="61867"/>
                </a:lnTo>
                <a:lnTo>
                  <a:pt x="2315" y="66963"/>
                </a:lnTo>
                <a:lnTo>
                  <a:pt x="1468" y="71312"/>
                </a:lnTo>
                <a:lnTo>
                  <a:pt x="905" y="75164"/>
                </a:lnTo>
                <a:lnTo>
                  <a:pt x="529" y="78685"/>
                </a:lnTo>
                <a:lnTo>
                  <a:pt x="278" y="85794"/>
                </a:lnTo>
                <a:lnTo>
                  <a:pt x="0" y="106394"/>
                </a:lnTo>
                <a:lnTo>
                  <a:pt x="878" y="114744"/>
                </a:lnTo>
                <a:lnTo>
                  <a:pt x="2416" y="121264"/>
                </a:lnTo>
                <a:lnTo>
                  <a:pt x="4394" y="126563"/>
                </a:lnTo>
                <a:lnTo>
                  <a:pt x="6665" y="131048"/>
                </a:lnTo>
                <a:lnTo>
                  <a:pt x="9132" y="134990"/>
                </a:lnTo>
                <a:lnTo>
                  <a:pt x="11729" y="138571"/>
                </a:lnTo>
                <a:lnTo>
                  <a:pt x="15364" y="140959"/>
                </a:lnTo>
                <a:lnTo>
                  <a:pt x="24485" y="143611"/>
                </a:lnTo>
                <a:lnTo>
                  <a:pt x="32349" y="144790"/>
                </a:lnTo>
                <a:lnTo>
                  <a:pt x="39019" y="145314"/>
                </a:lnTo>
                <a:lnTo>
                  <a:pt x="45158" y="145547"/>
                </a:lnTo>
                <a:lnTo>
                  <a:pt x="53601" y="143110"/>
                </a:lnTo>
                <a:lnTo>
                  <a:pt x="62751" y="139805"/>
                </a:lnTo>
                <a:lnTo>
                  <a:pt x="69993" y="138336"/>
                </a:lnTo>
                <a:lnTo>
                  <a:pt x="76387" y="135143"/>
                </a:lnTo>
                <a:lnTo>
                  <a:pt x="82404" y="130549"/>
                </a:lnTo>
                <a:lnTo>
                  <a:pt x="88252" y="125332"/>
                </a:lnTo>
                <a:lnTo>
                  <a:pt x="94027" y="119838"/>
                </a:lnTo>
                <a:lnTo>
                  <a:pt x="96900" y="117040"/>
                </a:lnTo>
                <a:lnTo>
                  <a:pt x="100721" y="112317"/>
                </a:lnTo>
                <a:lnTo>
                  <a:pt x="105174" y="106311"/>
                </a:lnTo>
                <a:lnTo>
                  <a:pt x="110046" y="99449"/>
                </a:lnTo>
                <a:lnTo>
                  <a:pt x="113295" y="93922"/>
                </a:lnTo>
                <a:lnTo>
                  <a:pt x="115460" y="89285"/>
                </a:lnTo>
                <a:lnTo>
                  <a:pt x="116905" y="85241"/>
                </a:lnTo>
                <a:lnTo>
                  <a:pt x="117867" y="80640"/>
                </a:lnTo>
                <a:lnTo>
                  <a:pt x="118508" y="75668"/>
                </a:lnTo>
                <a:lnTo>
                  <a:pt x="118936" y="70448"/>
                </a:lnTo>
                <a:lnTo>
                  <a:pt x="119221" y="64110"/>
                </a:lnTo>
                <a:lnTo>
                  <a:pt x="119539" y="49449"/>
                </a:lnTo>
                <a:lnTo>
                  <a:pt x="118670" y="42491"/>
                </a:lnTo>
                <a:lnTo>
                  <a:pt x="117139" y="35948"/>
                </a:lnTo>
                <a:lnTo>
                  <a:pt x="115166" y="29680"/>
                </a:lnTo>
                <a:lnTo>
                  <a:pt x="113851" y="24550"/>
                </a:lnTo>
                <a:lnTo>
                  <a:pt x="112974" y="20177"/>
                </a:lnTo>
                <a:lnTo>
                  <a:pt x="111999" y="14683"/>
                </a:lnTo>
                <a:lnTo>
                  <a:pt x="111740" y="14551"/>
                </a:lnTo>
                <a:lnTo>
                  <a:pt x="111451" y="16945"/>
                </a:lnTo>
                <a:lnTo>
                  <a:pt x="111322" y="21184"/>
                </a:lnTo>
                <a:lnTo>
                  <a:pt x="112241" y="24600"/>
                </a:lnTo>
                <a:lnTo>
                  <a:pt x="113806" y="28783"/>
                </a:lnTo>
                <a:lnTo>
                  <a:pt x="115801" y="33476"/>
                </a:lnTo>
                <a:lnTo>
                  <a:pt x="117132" y="37558"/>
                </a:lnTo>
                <a:lnTo>
                  <a:pt x="118018" y="41231"/>
                </a:lnTo>
                <a:lnTo>
                  <a:pt x="118610" y="44633"/>
                </a:lnTo>
                <a:lnTo>
                  <a:pt x="119956" y="48805"/>
                </a:lnTo>
                <a:lnTo>
                  <a:pt x="121807" y="53492"/>
                </a:lnTo>
                <a:lnTo>
                  <a:pt x="123993" y="58522"/>
                </a:lnTo>
                <a:lnTo>
                  <a:pt x="127354" y="62827"/>
                </a:lnTo>
                <a:lnTo>
                  <a:pt x="131501" y="66650"/>
                </a:lnTo>
                <a:lnTo>
                  <a:pt x="136171" y="70151"/>
                </a:lnTo>
                <a:lnTo>
                  <a:pt x="140236" y="73437"/>
                </a:lnTo>
                <a:lnTo>
                  <a:pt x="143899" y="76581"/>
                </a:lnTo>
                <a:lnTo>
                  <a:pt x="147293" y="79629"/>
                </a:lnTo>
                <a:lnTo>
                  <a:pt x="170273" y="102123"/>
                </a:lnTo>
                <a:lnTo>
                  <a:pt x="187561" y="119265"/>
                </a:lnTo>
                <a:lnTo>
                  <a:pt x="193546" y="124277"/>
                </a:lnTo>
                <a:lnTo>
                  <a:pt x="200394" y="129524"/>
                </a:lnTo>
                <a:lnTo>
                  <a:pt x="207817" y="134927"/>
                </a:lnTo>
                <a:lnTo>
                  <a:pt x="214670" y="139482"/>
                </a:lnTo>
                <a:lnTo>
                  <a:pt x="221144" y="143471"/>
                </a:lnTo>
                <a:lnTo>
                  <a:pt x="227365" y="147082"/>
                </a:lnTo>
                <a:lnTo>
                  <a:pt x="233418" y="151395"/>
                </a:lnTo>
                <a:lnTo>
                  <a:pt x="239358" y="156175"/>
                </a:lnTo>
                <a:lnTo>
                  <a:pt x="245222" y="161267"/>
                </a:lnTo>
                <a:lnTo>
                  <a:pt x="251037" y="165614"/>
                </a:lnTo>
                <a:lnTo>
                  <a:pt x="256819" y="169464"/>
                </a:lnTo>
                <a:lnTo>
                  <a:pt x="262578" y="172984"/>
                </a:lnTo>
                <a:lnTo>
                  <a:pt x="269275" y="178188"/>
                </a:lnTo>
                <a:lnTo>
                  <a:pt x="276597" y="184515"/>
                </a:lnTo>
                <a:lnTo>
                  <a:pt x="284336" y="191590"/>
                </a:lnTo>
                <a:lnTo>
                  <a:pt x="289496" y="195354"/>
                </a:lnTo>
                <a:lnTo>
                  <a:pt x="292936" y="196911"/>
                </a:lnTo>
                <a:lnTo>
                  <a:pt x="299814" y="1971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"/>
          <p:cNvSpPr/>
          <p:nvPr/>
        </p:nvSpPr>
        <p:spPr>
          <a:xfrm>
            <a:off x="6749415" y="1268771"/>
            <a:ext cx="196665" cy="188438"/>
          </a:xfrm>
          <a:custGeom>
            <a:avLst/>
            <a:gdLst/>
            <a:ahLst/>
            <a:cxnLst/>
            <a:rect l="0" t="0" r="0" b="0"/>
            <a:pathLst>
              <a:path w="196665" h="188438">
                <a:moveTo>
                  <a:pt x="68579" y="34248"/>
                </a:moveTo>
                <a:lnTo>
                  <a:pt x="59478" y="38799"/>
                </a:lnTo>
                <a:lnTo>
                  <a:pt x="55844" y="41092"/>
                </a:lnTo>
                <a:lnTo>
                  <a:pt x="52469" y="43574"/>
                </a:lnTo>
                <a:lnTo>
                  <a:pt x="49266" y="46180"/>
                </a:lnTo>
                <a:lnTo>
                  <a:pt x="47132" y="48871"/>
                </a:lnTo>
                <a:lnTo>
                  <a:pt x="45708" y="51617"/>
                </a:lnTo>
                <a:lnTo>
                  <a:pt x="44760" y="54400"/>
                </a:lnTo>
                <a:lnTo>
                  <a:pt x="42222" y="60065"/>
                </a:lnTo>
                <a:lnTo>
                  <a:pt x="34323" y="76520"/>
                </a:lnTo>
                <a:lnTo>
                  <a:pt x="30502" y="85290"/>
                </a:lnTo>
                <a:lnTo>
                  <a:pt x="27002" y="93993"/>
                </a:lnTo>
                <a:lnTo>
                  <a:pt x="23716" y="102653"/>
                </a:lnTo>
                <a:lnTo>
                  <a:pt x="22477" y="110332"/>
                </a:lnTo>
                <a:lnTo>
                  <a:pt x="22605" y="117356"/>
                </a:lnTo>
                <a:lnTo>
                  <a:pt x="23642" y="123943"/>
                </a:lnTo>
                <a:lnTo>
                  <a:pt x="25286" y="130240"/>
                </a:lnTo>
                <a:lnTo>
                  <a:pt x="27335" y="136343"/>
                </a:lnTo>
                <a:lnTo>
                  <a:pt x="29653" y="142316"/>
                </a:lnTo>
                <a:lnTo>
                  <a:pt x="33104" y="148204"/>
                </a:lnTo>
                <a:lnTo>
                  <a:pt x="37309" y="154034"/>
                </a:lnTo>
                <a:lnTo>
                  <a:pt x="48644" y="167976"/>
                </a:lnTo>
                <a:lnTo>
                  <a:pt x="51479" y="170073"/>
                </a:lnTo>
                <a:lnTo>
                  <a:pt x="55275" y="172423"/>
                </a:lnTo>
                <a:lnTo>
                  <a:pt x="59709" y="174943"/>
                </a:lnTo>
                <a:lnTo>
                  <a:pt x="63619" y="176622"/>
                </a:lnTo>
                <a:lnTo>
                  <a:pt x="67177" y="177742"/>
                </a:lnTo>
                <a:lnTo>
                  <a:pt x="70502" y="178488"/>
                </a:lnTo>
                <a:lnTo>
                  <a:pt x="73672" y="179938"/>
                </a:lnTo>
                <a:lnTo>
                  <a:pt x="79733" y="184090"/>
                </a:lnTo>
                <a:lnTo>
                  <a:pt x="85601" y="186570"/>
                </a:lnTo>
                <a:lnTo>
                  <a:pt x="91385" y="187672"/>
                </a:lnTo>
                <a:lnTo>
                  <a:pt x="97130" y="188162"/>
                </a:lnTo>
                <a:lnTo>
                  <a:pt x="107939" y="188379"/>
                </a:lnTo>
                <a:lnTo>
                  <a:pt x="114821" y="188437"/>
                </a:lnTo>
                <a:lnTo>
                  <a:pt x="121316" y="187524"/>
                </a:lnTo>
                <a:lnTo>
                  <a:pt x="127549" y="185962"/>
                </a:lnTo>
                <a:lnTo>
                  <a:pt x="133610" y="183968"/>
                </a:lnTo>
                <a:lnTo>
                  <a:pt x="138603" y="182639"/>
                </a:lnTo>
                <a:lnTo>
                  <a:pt x="142885" y="181753"/>
                </a:lnTo>
                <a:lnTo>
                  <a:pt x="146691" y="181162"/>
                </a:lnTo>
                <a:lnTo>
                  <a:pt x="150181" y="179816"/>
                </a:lnTo>
                <a:lnTo>
                  <a:pt x="153461" y="177966"/>
                </a:lnTo>
                <a:lnTo>
                  <a:pt x="156599" y="175780"/>
                </a:lnTo>
                <a:lnTo>
                  <a:pt x="162627" y="170812"/>
                </a:lnTo>
                <a:lnTo>
                  <a:pt x="168481" y="165428"/>
                </a:lnTo>
                <a:lnTo>
                  <a:pt x="177131" y="157043"/>
                </a:lnTo>
                <a:lnTo>
                  <a:pt x="182864" y="151371"/>
                </a:lnTo>
                <a:lnTo>
                  <a:pt x="185727" y="142810"/>
                </a:lnTo>
                <a:lnTo>
                  <a:pt x="188588" y="130436"/>
                </a:lnTo>
                <a:lnTo>
                  <a:pt x="191448" y="115518"/>
                </a:lnTo>
                <a:lnTo>
                  <a:pt x="193355" y="104621"/>
                </a:lnTo>
                <a:lnTo>
                  <a:pt x="194625" y="96403"/>
                </a:lnTo>
                <a:lnTo>
                  <a:pt x="195472" y="89973"/>
                </a:lnTo>
                <a:lnTo>
                  <a:pt x="196037" y="83780"/>
                </a:lnTo>
                <a:lnTo>
                  <a:pt x="196414" y="77747"/>
                </a:lnTo>
                <a:lnTo>
                  <a:pt x="196664" y="71820"/>
                </a:lnTo>
                <a:lnTo>
                  <a:pt x="194927" y="65011"/>
                </a:lnTo>
                <a:lnTo>
                  <a:pt x="191864" y="57614"/>
                </a:lnTo>
                <a:lnTo>
                  <a:pt x="187917" y="49826"/>
                </a:lnTo>
                <a:lnTo>
                  <a:pt x="185285" y="43681"/>
                </a:lnTo>
                <a:lnTo>
                  <a:pt x="183531" y="38632"/>
                </a:lnTo>
                <a:lnTo>
                  <a:pt x="182361" y="34313"/>
                </a:lnTo>
                <a:lnTo>
                  <a:pt x="180629" y="30482"/>
                </a:lnTo>
                <a:lnTo>
                  <a:pt x="178522" y="26975"/>
                </a:lnTo>
                <a:lnTo>
                  <a:pt x="176164" y="23684"/>
                </a:lnTo>
                <a:lnTo>
                  <a:pt x="173640" y="21491"/>
                </a:lnTo>
                <a:lnTo>
                  <a:pt x="171005" y="20028"/>
                </a:lnTo>
                <a:lnTo>
                  <a:pt x="168296" y="19053"/>
                </a:lnTo>
                <a:lnTo>
                  <a:pt x="150830" y="13130"/>
                </a:lnTo>
                <a:lnTo>
                  <a:pt x="145321" y="10645"/>
                </a:lnTo>
                <a:lnTo>
                  <a:pt x="140696" y="8035"/>
                </a:lnTo>
                <a:lnTo>
                  <a:pt x="136660" y="5343"/>
                </a:lnTo>
                <a:lnTo>
                  <a:pt x="133016" y="3548"/>
                </a:lnTo>
                <a:lnTo>
                  <a:pt x="129634" y="2352"/>
                </a:lnTo>
                <a:lnTo>
                  <a:pt x="126428" y="1554"/>
                </a:lnTo>
                <a:lnTo>
                  <a:pt x="120326" y="668"/>
                </a:lnTo>
                <a:lnTo>
                  <a:pt x="117365" y="431"/>
                </a:lnTo>
                <a:lnTo>
                  <a:pt x="112532" y="274"/>
                </a:lnTo>
                <a:lnTo>
                  <a:pt x="80718" y="0"/>
                </a:lnTo>
                <a:lnTo>
                  <a:pt x="74766" y="939"/>
                </a:lnTo>
                <a:lnTo>
                  <a:pt x="68895" y="2517"/>
                </a:lnTo>
                <a:lnTo>
                  <a:pt x="63075" y="4522"/>
                </a:lnTo>
                <a:lnTo>
                  <a:pt x="55385" y="7763"/>
                </a:lnTo>
                <a:lnTo>
                  <a:pt x="46448" y="11829"/>
                </a:lnTo>
                <a:lnTo>
                  <a:pt x="36680" y="16445"/>
                </a:lnTo>
                <a:lnTo>
                  <a:pt x="29216" y="20474"/>
                </a:lnTo>
                <a:lnTo>
                  <a:pt x="23287" y="24113"/>
                </a:lnTo>
                <a:lnTo>
                  <a:pt x="18382" y="27492"/>
                </a:lnTo>
                <a:lnTo>
                  <a:pt x="14159" y="29744"/>
                </a:lnTo>
                <a:lnTo>
                  <a:pt x="10392" y="31245"/>
                </a:lnTo>
                <a:lnTo>
                  <a:pt x="0" y="428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"/>
          <p:cNvSpPr/>
          <p:nvPr/>
        </p:nvSpPr>
        <p:spPr>
          <a:xfrm>
            <a:off x="1623059" y="677781"/>
            <a:ext cx="287431" cy="261458"/>
          </a:xfrm>
          <a:custGeom>
            <a:avLst/>
            <a:gdLst/>
            <a:ahLst/>
            <a:cxnLst/>
            <a:rect l="0" t="0" r="0" b="0"/>
            <a:pathLst>
              <a:path w="287431" h="261458">
                <a:moveTo>
                  <a:pt x="0" y="110889"/>
                </a:moveTo>
                <a:lnTo>
                  <a:pt x="9102" y="101787"/>
                </a:lnTo>
                <a:lnTo>
                  <a:pt x="11783" y="98153"/>
                </a:lnTo>
                <a:lnTo>
                  <a:pt x="14762" y="91576"/>
                </a:lnTo>
                <a:lnTo>
                  <a:pt x="17462" y="88488"/>
                </a:lnTo>
                <a:lnTo>
                  <a:pt x="25541" y="82518"/>
                </a:lnTo>
                <a:lnTo>
                  <a:pt x="32267" y="78640"/>
                </a:lnTo>
                <a:lnTo>
                  <a:pt x="60890" y="63128"/>
                </a:lnTo>
                <a:lnTo>
                  <a:pt x="85800" y="48704"/>
                </a:lnTo>
                <a:lnTo>
                  <a:pt x="100062" y="41810"/>
                </a:lnTo>
                <a:lnTo>
                  <a:pt x="115286" y="35308"/>
                </a:lnTo>
                <a:lnTo>
                  <a:pt x="131150" y="29069"/>
                </a:lnTo>
                <a:lnTo>
                  <a:pt x="146488" y="23957"/>
                </a:lnTo>
                <a:lnTo>
                  <a:pt x="161477" y="19597"/>
                </a:lnTo>
                <a:lnTo>
                  <a:pt x="176231" y="15737"/>
                </a:lnTo>
                <a:lnTo>
                  <a:pt x="205325" y="8909"/>
                </a:lnTo>
                <a:lnTo>
                  <a:pt x="219751" y="5755"/>
                </a:lnTo>
                <a:lnTo>
                  <a:pt x="230321" y="3652"/>
                </a:lnTo>
                <a:lnTo>
                  <a:pt x="238320" y="2250"/>
                </a:lnTo>
                <a:lnTo>
                  <a:pt x="244605" y="1315"/>
                </a:lnTo>
                <a:lnTo>
                  <a:pt x="250700" y="692"/>
                </a:lnTo>
                <a:lnTo>
                  <a:pt x="256669" y="277"/>
                </a:lnTo>
                <a:lnTo>
                  <a:pt x="262553" y="0"/>
                </a:lnTo>
                <a:lnTo>
                  <a:pt x="267428" y="768"/>
                </a:lnTo>
                <a:lnTo>
                  <a:pt x="275385" y="4161"/>
                </a:lnTo>
                <a:lnTo>
                  <a:pt x="277887" y="6399"/>
                </a:lnTo>
                <a:lnTo>
                  <a:pt x="279556" y="8844"/>
                </a:lnTo>
                <a:lnTo>
                  <a:pt x="281410" y="14100"/>
                </a:lnTo>
                <a:lnTo>
                  <a:pt x="282234" y="19612"/>
                </a:lnTo>
                <a:lnTo>
                  <a:pt x="281501" y="22415"/>
                </a:lnTo>
                <a:lnTo>
                  <a:pt x="278147" y="28069"/>
                </a:lnTo>
                <a:lnTo>
                  <a:pt x="273481" y="33758"/>
                </a:lnTo>
                <a:lnTo>
                  <a:pt x="270904" y="36608"/>
                </a:lnTo>
                <a:lnTo>
                  <a:pt x="262959" y="42315"/>
                </a:lnTo>
                <a:lnTo>
                  <a:pt x="258174" y="45170"/>
                </a:lnTo>
                <a:lnTo>
                  <a:pt x="254031" y="48979"/>
                </a:lnTo>
                <a:lnTo>
                  <a:pt x="250317" y="53423"/>
                </a:lnTo>
                <a:lnTo>
                  <a:pt x="246888" y="58291"/>
                </a:lnTo>
                <a:lnTo>
                  <a:pt x="243650" y="61536"/>
                </a:lnTo>
                <a:lnTo>
                  <a:pt x="240538" y="63699"/>
                </a:lnTo>
                <a:lnTo>
                  <a:pt x="237512" y="65141"/>
                </a:lnTo>
                <a:lnTo>
                  <a:pt x="229068" y="71824"/>
                </a:lnTo>
                <a:lnTo>
                  <a:pt x="224150" y="76273"/>
                </a:lnTo>
                <a:lnTo>
                  <a:pt x="219919" y="81144"/>
                </a:lnTo>
                <a:lnTo>
                  <a:pt x="216145" y="86296"/>
                </a:lnTo>
                <a:lnTo>
                  <a:pt x="212677" y="91636"/>
                </a:lnTo>
                <a:lnTo>
                  <a:pt x="210365" y="96149"/>
                </a:lnTo>
                <a:lnTo>
                  <a:pt x="207796" y="103702"/>
                </a:lnTo>
                <a:lnTo>
                  <a:pt x="208063" y="106098"/>
                </a:lnTo>
                <a:lnTo>
                  <a:pt x="209194" y="107695"/>
                </a:lnTo>
                <a:lnTo>
                  <a:pt x="210900" y="108759"/>
                </a:lnTo>
                <a:lnTo>
                  <a:pt x="217876" y="109942"/>
                </a:lnTo>
                <a:lnTo>
                  <a:pt x="222404" y="110258"/>
                </a:lnTo>
                <a:lnTo>
                  <a:pt x="237594" y="110608"/>
                </a:lnTo>
                <a:lnTo>
                  <a:pt x="246978" y="110702"/>
                </a:lnTo>
                <a:lnTo>
                  <a:pt x="254188" y="111716"/>
                </a:lnTo>
                <a:lnTo>
                  <a:pt x="259946" y="113345"/>
                </a:lnTo>
                <a:lnTo>
                  <a:pt x="268884" y="116743"/>
                </a:lnTo>
                <a:lnTo>
                  <a:pt x="276032" y="118253"/>
                </a:lnTo>
                <a:lnTo>
                  <a:pt x="278319" y="119608"/>
                </a:lnTo>
                <a:lnTo>
                  <a:pt x="279844" y="121464"/>
                </a:lnTo>
                <a:lnTo>
                  <a:pt x="282490" y="127019"/>
                </a:lnTo>
                <a:lnTo>
                  <a:pt x="286841" y="135838"/>
                </a:lnTo>
                <a:lnTo>
                  <a:pt x="287430" y="139904"/>
                </a:lnTo>
                <a:lnTo>
                  <a:pt x="286870" y="143567"/>
                </a:lnTo>
                <a:lnTo>
                  <a:pt x="285545" y="146962"/>
                </a:lnTo>
                <a:lnTo>
                  <a:pt x="284661" y="151130"/>
                </a:lnTo>
                <a:lnTo>
                  <a:pt x="284072" y="155814"/>
                </a:lnTo>
                <a:lnTo>
                  <a:pt x="283679" y="160841"/>
                </a:lnTo>
                <a:lnTo>
                  <a:pt x="281512" y="165145"/>
                </a:lnTo>
                <a:lnTo>
                  <a:pt x="278162" y="168967"/>
                </a:lnTo>
                <a:lnTo>
                  <a:pt x="270313" y="175754"/>
                </a:lnTo>
                <a:lnTo>
                  <a:pt x="263649" y="181945"/>
                </a:lnTo>
                <a:lnTo>
                  <a:pt x="249992" y="195336"/>
                </a:lnTo>
                <a:lnTo>
                  <a:pt x="242862" y="201477"/>
                </a:lnTo>
                <a:lnTo>
                  <a:pt x="234298" y="208428"/>
                </a:lnTo>
                <a:lnTo>
                  <a:pt x="224779" y="215920"/>
                </a:lnTo>
                <a:lnTo>
                  <a:pt x="215575" y="221867"/>
                </a:lnTo>
                <a:lnTo>
                  <a:pt x="206582" y="226784"/>
                </a:lnTo>
                <a:lnTo>
                  <a:pt x="197729" y="231015"/>
                </a:lnTo>
                <a:lnTo>
                  <a:pt x="190874" y="234788"/>
                </a:lnTo>
                <a:lnTo>
                  <a:pt x="185352" y="238256"/>
                </a:lnTo>
                <a:lnTo>
                  <a:pt x="180718" y="241520"/>
                </a:lnTo>
                <a:lnTo>
                  <a:pt x="175724" y="244649"/>
                </a:lnTo>
                <a:lnTo>
                  <a:pt x="170490" y="247687"/>
                </a:lnTo>
                <a:lnTo>
                  <a:pt x="165095" y="250665"/>
                </a:lnTo>
                <a:lnTo>
                  <a:pt x="159593" y="252650"/>
                </a:lnTo>
                <a:lnTo>
                  <a:pt x="154021" y="253974"/>
                </a:lnTo>
                <a:lnTo>
                  <a:pt x="148401" y="254856"/>
                </a:lnTo>
                <a:lnTo>
                  <a:pt x="139616" y="255837"/>
                </a:lnTo>
                <a:lnTo>
                  <a:pt x="135940" y="256098"/>
                </a:lnTo>
                <a:lnTo>
                  <a:pt x="132537" y="257225"/>
                </a:lnTo>
                <a:lnTo>
                  <a:pt x="126216" y="261017"/>
                </a:lnTo>
                <a:lnTo>
                  <a:pt x="123196" y="261457"/>
                </a:lnTo>
                <a:lnTo>
                  <a:pt x="120231" y="260797"/>
                </a:lnTo>
                <a:lnTo>
                  <a:pt x="114396" y="258477"/>
                </a:lnTo>
                <a:lnTo>
                  <a:pt x="105430" y="256988"/>
                </a:lnTo>
                <a:lnTo>
                  <a:pt x="102870" y="24804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"/>
          <p:cNvSpPr/>
          <p:nvPr/>
        </p:nvSpPr>
        <p:spPr>
          <a:xfrm>
            <a:off x="1923097" y="728662"/>
            <a:ext cx="162879" cy="133172"/>
          </a:xfrm>
          <a:custGeom>
            <a:avLst/>
            <a:gdLst/>
            <a:ahLst/>
            <a:cxnLst/>
            <a:rect l="0" t="0" r="0" b="0"/>
            <a:pathLst>
              <a:path w="162879" h="133172">
                <a:moveTo>
                  <a:pt x="0" y="0"/>
                </a:moveTo>
                <a:lnTo>
                  <a:pt x="0" y="9102"/>
                </a:lnTo>
                <a:lnTo>
                  <a:pt x="953" y="11783"/>
                </a:lnTo>
                <a:lnTo>
                  <a:pt x="2540" y="13570"/>
                </a:lnTo>
                <a:lnTo>
                  <a:pt x="4551" y="14762"/>
                </a:lnTo>
                <a:lnTo>
                  <a:pt x="5891" y="16509"/>
                </a:lnTo>
                <a:lnTo>
                  <a:pt x="6785" y="18626"/>
                </a:lnTo>
                <a:lnTo>
                  <a:pt x="7381" y="20990"/>
                </a:lnTo>
                <a:lnTo>
                  <a:pt x="8731" y="22566"/>
                </a:lnTo>
                <a:lnTo>
                  <a:pt x="10583" y="23616"/>
                </a:lnTo>
                <a:lnTo>
                  <a:pt x="12770" y="24317"/>
                </a:lnTo>
                <a:lnTo>
                  <a:pt x="14228" y="25736"/>
                </a:lnTo>
                <a:lnTo>
                  <a:pt x="15201" y="27635"/>
                </a:lnTo>
                <a:lnTo>
                  <a:pt x="15849" y="29853"/>
                </a:lnTo>
                <a:lnTo>
                  <a:pt x="17233" y="32285"/>
                </a:lnTo>
                <a:lnTo>
                  <a:pt x="19109" y="34858"/>
                </a:lnTo>
                <a:lnTo>
                  <a:pt x="21312" y="37526"/>
                </a:lnTo>
                <a:lnTo>
                  <a:pt x="23733" y="40258"/>
                </a:lnTo>
                <a:lnTo>
                  <a:pt x="28963" y="45832"/>
                </a:lnTo>
                <a:lnTo>
                  <a:pt x="34549" y="49605"/>
                </a:lnTo>
                <a:lnTo>
                  <a:pt x="42082" y="54025"/>
                </a:lnTo>
                <a:lnTo>
                  <a:pt x="50915" y="58877"/>
                </a:lnTo>
                <a:lnTo>
                  <a:pt x="57756" y="63064"/>
                </a:lnTo>
                <a:lnTo>
                  <a:pt x="63269" y="66807"/>
                </a:lnTo>
                <a:lnTo>
                  <a:pt x="67897" y="70256"/>
                </a:lnTo>
                <a:lnTo>
                  <a:pt x="71935" y="73507"/>
                </a:lnTo>
                <a:lnTo>
                  <a:pt x="75579" y="76627"/>
                </a:lnTo>
                <a:lnTo>
                  <a:pt x="78961" y="79660"/>
                </a:lnTo>
                <a:lnTo>
                  <a:pt x="85259" y="85569"/>
                </a:lnTo>
                <a:lnTo>
                  <a:pt x="88272" y="88479"/>
                </a:lnTo>
                <a:lnTo>
                  <a:pt x="93138" y="92323"/>
                </a:lnTo>
                <a:lnTo>
                  <a:pt x="99239" y="96791"/>
                </a:lnTo>
                <a:lnTo>
                  <a:pt x="106164" y="101675"/>
                </a:lnTo>
                <a:lnTo>
                  <a:pt x="112686" y="105883"/>
                </a:lnTo>
                <a:lnTo>
                  <a:pt x="118939" y="109641"/>
                </a:lnTo>
                <a:lnTo>
                  <a:pt x="125013" y="113099"/>
                </a:lnTo>
                <a:lnTo>
                  <a:pt x="130014" y="116357"/>
                </a:lnTo>
                <a:lnTo>
                  <a:pt x="134301" y="119481"/>
                </a:lnTo>
                <a:lnTo>
                  <a:pt x="138112" y="122517"/>
                </a:lnTo>
                <a:lnTo>
                  <a:pt x="141604" y="124540"/>
                </a:lnTo>
                <a:lnTo>
                  <a:pt x="144886" y="125889"/>
                </a:lnTo>
                <a:lnTo>
                  <a:pt x="148025" y="126789"/>
                </a:lnTo>
                <a:lnTo>
                  <a:pt x="151071" y="128341"/>
                </a:lnTo>
                <a:lnTo>
                  <a:pt x="154054" y="130328"/>
                </a:lnTo>
                <a:lnTo>
                  <a:pt x="156995" y="132605"/>
                </a:lnTo>
                <a:lnTo>
                  <a:pt x="158956" y="133171"/>
                </a:lnTo>
                <a:lnTo>
                  <a:pt x="160263" y="132596"/>
                </a:lnTo>
                <a:lnTo>
                  <a:pt x="162878" y="1285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"/>
          <p:cNvSpPr/>
          <p:nvPr/>
        </p:nvSpPr>
        <p:spPr>
          <a:xfrm>
            <a:off x="1957387" y="737234"/>
            <a:ext cx="102871" cy="171452"/>
          </a:xfrm>
          <a:custGeom>
            <a:avLst/>
            <a:gdLst/>
            <a:ahLst/>
            <a:cxnLst/>
            <a:rect l="0" t="0" r="0" b="0"/>
            <a:pathLst>
              <a:path w="102871" h="171452">
                <a:moveTo>
                  <a:pt x="102870" y="0"/>
                </a:moveTo>
                <a:lnTo>
                  <a:pt x="98319" y="9102"/>
                </a:lnTo>
                <a:lnTo>
                  <a:pt x="96026" y="14641"/>
                </a:lnTo>
                <a:lnTo>
                  <a:pt x="93545" y="21191"/>
                </a:lnTo>
                <a:lnTo>
                  <a:pt x="87295" y="38946"/>
                </a:lnTo>
                <a:lnTo>
                  <a:pt x="78168" y="65887"/>
                </a:lnTo>
                <a:lnTo>
                  <a:pt x="74020" y="76310"/>
                </a:lnTo>
                <a:lnTo>
                  <a:pt x="70301" y="84211"/>
                </a:lnTo>
                <a:lnTo>
                  <a:pt x="66870" y="90431"/>
                </a:lnTo>
                <a:lnTo>
                  <a:pt x="62677" y="96482"/>
                </a:lnTo>
                <a:lnTo>
                  <a:pt x="57978" y="102422"/>
                </a:lnTo>
                <a:lnTo>
                  <a:pt x="52939" y="108286"/>
                </a:lnTo>
                <a:lnTo>
                  <a:pt x="48628" y="113149"/>
                </a:lnTo>
                <a:lnTo>
                  <a:pt x="41297" y="121091"/>
                </a:lnTo>
                <a:lnTo>
                  <a:pt x="31815" y="130918"/>
                </a:lnTo>
                <a:lnTo>
                  <a:pt x="5725" y="157149"/>
                </a:lnTo>
                <a:lnTo>
                  <a:pt x="3817" y="160011"/>
                </a:lnTo>
                <a:lnTo>
                  <a:pt x="2544" y="162872"/>
                </a:lnTo>
                <a:lnTo>
                  <a:pt x="0" y="17145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4"/>
          <p:cNvSpPr/>
          <p:nvPr/>
        </p:nvSpPr>
        <p:spPr>
          <a:xfrm>
            <a:off x="2326004" y="1011555"/>
            <a:ext cx="154306" cy="136120"/>
          </a:xfrm>
          <a:custGeom>
            <a:avLst/>
            <a:gdLst/>
            <a:ahLst/>
            <a:cxnLst/>
            <a:rect l="0" t="0" r="0" b="0"/>
            <a:pathLst>
              <a:path w="154306" h="136120">
                <a:moveTo>
                  <a:pt x="0" y="0"/>
                </a:moveTo>
                <a:lnTo>
                  <a:pt x="9102" y="0"/>
                </a:lnTo>
                <a:lnTo>
                  <a:pt x="11783" y="952"/>
                </a:lnTo>
                <a:lnTo>
                  <a:pt x="13571" y="2539"/>
                </a:lnTo>
                <a:lnTo>
                  <a:pt x="14762" y="4550"/>
                </a:lnTo>
                <a:lnTo>
                  <a:pt x="15557" y="7796"/>
                </a:lnTo>
                <a:lnTo>
                  <a:pt x="16086" y="11865"/>
                </a:lnTo>
                <a:lnTo>
                  <a:pt x="16439" y="16482"/>
                </a:lnTo>
                <a:lnTo>
                  <a:pt x="21487" y="59387"/>
                </a:lnTo>
                <a:lnTo>
                  <a:pt x="23850" y="74834"/>
                </a:lnTo>
                <a:lnTo>
                  <a:pt x="26377" y="88942"/>
                </a:lnTo>
                <a:lnTo>
                  <a:pt x="29015" y="102157"/>
                </a:lnTo>
                <a:lnTo>
                  <a:pt x="31726" y="111919"/>
                </a:lnTo>
                <a:lnTo>
                  <a:pt x="34486" y="119380"/>
                </a:lnTo>
                <a:lnTo>
                  <a:pt x="37278" y="125307"/>
                </a:lnTo>
                <a:lnTo>
                  <a:pt x="40093" y="129258"/>
                </a:lnTo>
                <a:lnTo>
                  <a:pt x="42921" y="131892"/>
                </a:lnTo>
                <a:lnTo>
                  <a:pt x="45759" y="133647"/>
                </a:lnTo>
                <a:lnTo>
                  <a:pt x="48604" y="134818"/>
                </a:lnTo>
                <a:lnTo>
                  <a:pt x="51453" y="135599"/>
                </a:lnTo>
                <a:lnTo>
                  <a:pt x="54304" y="136119"/>
                </a:lnTo>
                <a:lnTo>
                  <a:pt x="56206" y="135513"/>
                </a:lnTo>
                <a:lnTo>
                  <a:pt x="57473" y="134157"/>
                </a:lnTo>
                <a:lnTo>
                  <a:pt x="58318" y="132300"/>
                </a:lnTo>
                <a:lnTo>
                  <a:pt x="60786" y="129158"/>
                </a:lnTo>
                <a:lnTo>
                  <a:pt x="64337" y="125157"/>
                </a:lnTo>
                <a:lnTo>
                  <a:pt x="72409" y="116585"/>
                </a:lnTo>
                <a:lnTo>
                  <a:pt x="85353" y="103321"/>
                </a:lnTo>
                <a:lnTo>
                  <a:pt x="105706" y="82893"/>
                </a:lnTo>
                <a:lnTo>
                  <a:pt x="109524" y="80027"/>
                </a:lnTo>
                <a:lnTo>
                  <a:pt x="113973" y="77164"/>
                </a:lnTo>
                <a:lnTo>
                  <a:pt x="118845" y="74302"/>
                </a:lnTo>
                <a:lnTo>
                  <a:pt x="123998" y="69537"/>
                </a:lnTo>
                <a:lnTo>
                  <a:pt x="129338" y="63503"/>
                </a:lnTo>
                <a:lnTo>
                  <a:pt x="134803" y="56623"/>
                </a:lnTo>
                <a:lnTo>
                  <a:pt x="139399" y="51083"/>
                </a:lnTo>
                <a:lnTo>
                  <a:pt x="143415" y="46438"/>
                </a:lnTo>
                <a:lnTo>
                  <a:pt x="154305" y="342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5"/>
          <p:cNvSpPr/>
          <p:nvPr/>
        </p:nvSpPr>
        <p:spPr>
          <a:xfrm>
            <a:off x="2386012" y="994410"/>
            <a:ext cx="180023" cy="231458"/>
          </a:xfrm>
          <a:custGeom>
            <a:avLst/>
            <a:gdLst/>
            <a:ahLst/>
            <a:cxnLst/>
            <a:rect l="0" t="0" r="0" b="0"/>
            <a:pathLst>
              <a:path w="180023" h="231458">
                <a:moveTo>
                  <a:pt x="0" y="0"/>
                </a:moveTo>
                <a:lnTo>
                  <a:pt x="23863" y="23863"/>
                </a:lnTo>
                <a:lnTo>
                  <a:pt x="28291" y="29244"/>
                </a:lnTo>
                <a:lnTo>
                  <a:pt x="32196" y="34736"/>
                </a:lnTo>
                <a:lnTo>
                  <a:pt x="35751" y="40302"/>
                </a:lnTo>
                <a:lnTo>
                  <a:pt x="41932" y="48775"/>
                </a:lnTo>
                <a:lnTo>
                  <a:pt x="58959" y="70890"/>
                </a:lnTo>
                <a:lnTo>
                  <a:pt x="65976" y="80597"/>
                </a:lnTo>
                <a:lnTo>
                  <a:pt x="71606" y="88974"/>
                </a:lnTo>
                <a:lnTo>
                  <a:pt x="76313" y="96463"/>
                </a:lnTo>
                <a:lnTo>
                  <a:pt x="81355" y="103361"/>
                </a:lnTo>
                <a:lnTo>
                  <a:pt x="86622" y="109865"/>
                </a:lnTo>
                <a:lnTo>
                  <a:pt x="92038" y="116106"/>
                </a:lnTo>
                <a:lnTo>
                  <a:pt x="97554" y="122171"/>
                </a:lnTo>
                <a:lnTo>
                  <a:pt x="108762" y="133990"/>
                </a:lnTo>
                <a:lnTo>
                  <a:pt x="117276" y="144572"/>
                </a:lnTo>
                <a:lnTo>
                  <a:pt x="148202" y="185605"/>
                </a:lnTo>
                <a:lnTo>
                  <a:pt x="154999" y="194222"/>
                </a:lnTo>
                <a:lnTo>
                  <a:pt x="168200" y="210343"/>
                </a:lnTo>
                <a:lnTo>
                  <a:pt x="169283" y="212619"/>
                </a:lnTo>
                <a:lnTo>
                  <a:pt x="170487" y="217687"/>
                </a:lnTo>
                <a:lnTo>
                  <a:pt x="173562" y="223115"/>
                </a:lnTo>
                <a:lnTo>
                  <a:pt x="180022" y="2314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6"/>
          <p:cNvSpPr/>
          <p:nvPr/>
        </p:nvSpPr>
        <p:spPr>
          <a:xfrm>
            <a:off x="2574607" y="985837"/>
            <a:ext cx="222886" cy="76754"/>
          </a:xfrm>
          <a:custGeom>
            <a:avLst/>
            <a:gdLst/>
            <a:ahLst/>
            <a:cxnLst/>
            <a:rect l="0" t="0" r="0" b="0"/>
            <a:pathLst>
              <a:path w="222886" h="76754">
                <a:moveTo>
                  <a:pt x="0" y="0"/>
                </a:moveTo>
                <a:lnTo>
                  <a:pt x="28371" y="28371"/>
                </a:lnTo>
                <a:lnTo>
                  <a:pt x="34154" y="32249"/>
                </a:lnTo>
                <a:lnTo>
                  <a:pt x="41819" y="36739"/>
                </a:lnTo>
                <a:lnTo>
                  <a:pt x="58591" y="45856"/>
                </a:lnTo>
                <a:lnTo>
                  <a:pt x="84881" y="59470"/>
                </a:lnTo>
                <a:lnTo>
                  <a:pt x="90877" y="62507"/>
                </a:lnTo>
                <a:lnTo>
                  <a:pt x="96780" y="64531"/>
                </a:lnTo>
                <a:lnTo>
                  <a:pt x="102620" y="65881"/>
                </a:lnTo>
                <a:lnTo>
                  <a:pt x="108418" y="66781"/>
                </a:lnTo>
                <a:lnTo>
                  <a:pt x="114189" y="68333"/>
                </a:lnTo>
                <a:lnTo>
                  <a:pt x="119941" y="70320"/>
                </a:lnTo>
                <a:lnTo>
                  <a:pt x="125681" y="72598"/>
                </a:lnTo>
                <a:lnTo>
                  <a:pt x="134270" y="74116"/>
                </a:lnTo>
                <a:lnTo>
                  <a:pt x="144758" y="75128"/>
                </a:lnTo>
                <a:lnTo>
                  <a:pt x="156513" y="75803"/>
                </a:lnTo>
                <a:lnTo>
                  <a:pt x="182274" y="76553"/>
                </a:lnTo>
                <a:lnTo>
                  <a:pt x="195811" y="76753"/>
                </a:lnTo>
                <a:lnTo>
                  <a:pt x="204836" y="75933"/>
                </a:lnTo>
                <a:lnTo>
                  <a:pt x="210852" y="74435"/>
                </a:lnTo>
                <a:lnTo>
                  <a:pt x="222885" y="685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7"/>
          <p:cNvSpPr/>
          <p:nvPr/>
        </p:nvSpPr>
        <p:spPr>
          <a:xfrm>
            <a:off x="2634614" y="900112"/>
            <a:ext cx="77154" cy="282894"/>
          </a:xfrm>
          <a:custGeom>
            <a:avLst/>
            <a:gdLst/>
            <a:ahLst/>
            <a:cxnLst/>
            <a:rect l="0" t="0" r="0" b="0"/>
            <a:pathLst>
              <a:path w="77154" h="282894">
                <a:moveTo>
                  <a:pt x="77153" y="0"/>
                </a:moveTo>
                <a:lnTo>
                  <a:pt x="72602" y="13652"/>
                </a:lnTo>
                <a:lnTo>
                  <a:pt x="71261" y="18627"/>
                </a:lnTo>
                <a:lnTo>
                  <a:pt x="69772" y="26694"/>
                </a:lnTo>
                <a:lnTo>
                  <a:pt x="69375" y="33036"/>
                </a:lnTo>
                <a:lnTo>
                  <a:pt x="68933" y="50242"/>
                </a:lnTo>
                <a:lnTo>
                  <a:pt x="67863" y="60165"/>
                </a:lnTo>
                <a:lnTo>
                  <a:pt x="66197" y="70590"/>
                </a:lnTo>
                <a:lnTo>
                  <a:pt x="64134" y="81350"/>
                </a:lnTo>
                <a:lnTo>
                  <a:pt x="59901" y="96143"/>
                </a:lnTo>
                <a:lnTo>
                  <a:pt x="54222" y="113626"/>
                </a:lnTo>
                <a:lnTo>
                  <a:pt x="47578" y="132900"/>
                </a:lnTo>
                <a:lnTo>
                  <a:pt x="41244" y="149560"/>
                </a:lnTo>
                <a:lnTo>
                  <a:pt x="35116" y="164477"/>
                </a:lnTo>
                <a:lnTo>
                  <a:pt x="24180" y="189306"/>
                </a:lnTo>
                <a:lnTo>
                  <a:pt x="16144" y="206691"/>
                </a:lnTo>
                <a:lnTo>
                  <a:pt x="12668" y="216851"/>
                </a:lnTo>
                <a:lnTo>
                  <a:pt x="9398" y="228388"/>
                </a:lnTo>
                <a:lnTo>
                  <a:pt x="6266" y="240841"/>
                </a:lnTo>
                <a:lnTo>
                  <a:pt x="4177" y="251048"/>
                </a:lnTo>
                <a:lnTo>
                  <a:pt x="2785" y="259758"/>
                </a:lnTo>
                <a:lnTo>
                  <a:pt x="0" y="2828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8"/>
          <p:cNvSpPr/>
          <p:nvPr/>
        </p:nvSpPr>
        <p:spPr>
          <a:xfrm>
            <a:off x="2806064" y="874394"/>
            <a:ext cx="154306" cy="94299"/>
          </a:xfrm>
          <a:custGeom>
            <a:avLst/>
            <a:gdLst/>
            <a:ahLst/>
            <a:cxnLst/>
            <a:rect l="0" t="0" r="0" b="0"/>
            <a:pathLst>
              <a:path w="154306" h="94299">
                <a:moveTo>
                  <a:pt x="0" y="94298"/>
                </a:moveTo>
                <a:lnTo>
                  <a:pt x="19313" y="74985"/>
                </a:lnTo>
                <a:lnTo>
                  <a:pt x="23353" y="71898"/>
                </a:lnTo>
                <a:lnTo>
                  <a:pt x="27951" y="68887"/>
                </a:lnTo>
                <a:lnTo>
                  <a:pt x="32922" y="65927"/>
                </a:lnTo>
                <a:lnTo>
                  <a:pt x="37188" y="63954"/>
                </a:lnTo>
                <a:lnTo>
                  <a:pt x="40985" y="62639"/>
                </a:lnTo>
                <a:lnTo>
                  <a:pt x="44468" y="61762"/>
                </a:lnTo>
                <a:lnTo>
                  <a:pt x="48696" y="60225"/>
                </a:lnTo>
                <a:lnTo>
                  <a:pt x="53419" y="58248"/>
                </a:lnTo>
                <a:lnTo>
                  <a:pt x="58473" y="55977"/>
                </a:lnTo>
                <a:lnTo>
                  <a:pt x="69168" y="50914"/>
                </a:lnTo>
                <a:lnTo>
                  <a:pt x="108620" y="31403"/>
                </a:lnTo>
                <a:lnTo>
                  <a:pt x="113371" y="28555"/>
                </a:lnTo>
                <a:lnTo>
                  <a:pt x="117491" y="25704"/>
                </a:lnTo>
                <a:lnTo>
                  <a:pt x="121190" y="22852"/>
                </a:lnTo>
                <a:lnTo>
                  <a:pt x="124608" y="19997"/>
                </a:lnTo>
                <a:lnTo>
                  <a:pt x="127840" y="17141"/>
                </a:lnTo>
                <a:lnTo>
                  <a:pt x="130947" y="14285"/>
                </a:lnTo>
                <a:lnTo>
                  <a:pt x="134923" y="11429"/>
                </a:lnTo>
                <a:lnTo>
                  <a:pt x="139479" y="8572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9"/>
          <p:cNvSpPr/>
          <p:nvPr/>
        </p:nvSpPr>
        <p:spPr>
          <a:xfrm>
            <a:off x="2951797" y="677227"/>
            <a:ext cx="197168" cy="334329"/>
          </a:xfrm>
          <a:custGeom>
            <a:avLst/>
            <a:gdLst/>
            <a:ahLst/>
            <a:cxnLst/>
            <a:rect l="0" t="0" r="0" b="0"/>
            <a:pathLst>
              <a:path w="197168" h="334329">
                <a:moveTo>
                  <a:pt x="0" y="0"/>
                </a:moveTo>
                <a:lnTo>
                  <a:pt x="0" y="13652"/>
                </a:lnTo>
                <a:lnTo>
                  <a:pt x="953" y="18627"/>
                </a:lnTo>
                <a:lnTo>
                  <a:pt x="4551" y="26694"/>
                </a:lnTo>
                <a:lnTo>
                  <a:pt x="11932" y="41141"/>
                </a:lnTo>
                <a:lnTo>
                  <a:pt x="15574" y="49335"/>
                </a:lnTo>
                <a:lnTo>
                  <a:pt x="24702" y="71139"/>
                </a:lnTo>
                <a:lnTo>
                  <a:pt x="30756" y="83621"/>
                </a:lnTo>
                <a:lnTo>
                  <a:pt x="37649" y="96705"/>
                </a:lnTo>
                <a:lnTo>
                  <a:pt x="45102" y="110190"/>
                </a:lnTo>
                <a:lnTo>
                  <a:pt x="61003" y="140413"/>
                </a:lnTo>
                <a:lnTo>
                  <a:pt x="69243" y="156474"/>
                </a:lnTo>
                <a:lnTo>
                  <a:pt x="78547" y="171943"/>
                </a:lnTo>
                <a:lnTo>
                  <a:pt x="88560" y="187019"/>
                </a:lnTo>
                <a:lnTo>
                  <a:pt x="109845" y="217422"/>
                </a:lnTo>
                <a:lnTo>
                  <a:pt x="120855" y="233531"/>
                </a:lnTo>
                <a:lnTo>
                  <a:pt x="197167" y="334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0"/>
          <p:cNvSpPr/>
          <p:nvPr/>
        </p:nvSpPr>
        <p:spPr>
          <a:xfrm>
            <a:off x="4169092" y="3147648"/>
            <a:ext cx="367233" cy="529955"/>
          </a:xfrm>
          <a:custGeom>
            <a:avLst/>
            <a:gdLst/>
            <a:ahLst/>
            <a:cxnLst/>
            <a:rect l="0" t="0" r="0" b="0"/>
            <a:pathLst>
              <a:path w="367233" h="529955">
                <a:moveTo>
                  <a:pt x="0" y="109902"/>
                </a:moveTo>
                <a:lnTo>
                  <a:pt x="19313" y="90589"/>
                </a:lnTo>
                <a:lnTo>
                  <a:pt x="30491" y="81951"/>
                </a:lnTo>
                <a:lnTo>
                  <a:pt x="37472" y="76980"/>
                </a:lnTo>
                <a:lnTo>
                  <a:pt x="44984" y="72714"/>
                </a:lnTo>
                <a:lnTo>
                  <a:pt x="52849" y="68917"/>
                </a:lnTo>
                <a:lnTo>
                  <a:pt x="60950" y="65434"/>
                </a:lnTo>
                <a:lnTo>
                  <a:pt x="90272" y="51403"/>
                </a:lnTo>
                <a:lnTo>
                  <a:pt x="108759" y="42328"/>
                </a:lnTo>
                <a:lnTo>
                  <a:pt x="126798" y="34372"/>
                </a:lnTo>
                <a:lnTo>
                  <a:pt x="144540" y="27164"/>
                </a:lnTo>
                <a:lnTo>
                  <a:pt x="162082" y="20453"/>
                </a:lnTo>
                <a:lnTo>
                  <a:pt x="177588" y="15979"/>
                </a:lnTo>
                <a:lnTo>
                  <a:pt x="191734" y="12997"/>
                </a:lnTo>
                <a:lnTo>
                  <a:pt x="204975" y="11008"/>
                </a:lnTo>
                <a:lnTo>
                  <a:pt x="216660" y="8730"/>
                </a:lnTo>
                <a:lnTo>
                  <a:pt x="227308" y="6259"/>
                </a:lnTo>
                <a:lnTo>
                  <a:pt x="237263" y="3659"/>
                </a:lnTo>
                <a:lnTo>
                  <a:pt x="245805" y="1926"/>
                </a:lnTo>
                <a:lnTo>
                  <a:pt x="253406" y="770"/>
                </a:lnTo>
                <a:lnTo>
                  <a:pt x="260377" y="0"/>
                </a:lnTo>
                <a:lnTo>
                  <a:pt x="267882" y="439"/>
                </a:lnTo>
                <a:lnTo>
                  <a:pt x="275743" y="1684"/>
                </a:lnTo>
                <a:lnTo>
                  <a:pt x="283841" y="3466"/>
                </a:lnTo>
                <a:lnTo>
                  <a:pt x="291145" y="4655"/>
                </a:lnTo>
                <a:lnTo>
                  <a:pt x="297919" y="5447"/>
                </a:lnTo>
                <a:lnTo>
                  <a:pt x="304340" y="5975"/>
                </a:lnTo>
                <a:lnTo>
                  <a:pt x="310526" y="7280"/>
                </a:lnTo>
                <a:lnTo>
                  <a:pt x="316555" y="9102"/>
                </a:lnTo>
                <a:lnTo>
                  <a:pt x="322479" y="11269"/>
                </a:lnTo>
                <a:lnTo>
                  <a:pt x="328333" y="13667"/>
                </a:lnTo>
                <a:lnTo>
                  <a:pt x="334142" y="16217"/>
                </a:lnTo>
                <a:lnTo>
                  <a:pt x="344722" y="21592"/>
                </a:lnTo>
                <a:lnTo>
                  <a:pt x="352600" y="27155"/>
                </a:lnTo>
                <a:lnTo>
                  <a:pt x="355082" y="29972"/>
                </a:lnTo>
                <a:lnTo>
                  <a:pt x="356736" y="32803"/>
                </a:lnTo>
                <a:lnTo>
                  <a:pt x="363942" y="48741"/>
                </a:lnTo>
                <a:lnTo>
                  <a:pt x="366540" y="59224"/>
                </a:lnTo>
                <a:lnTo>
                  <a:pt x="367232" y="64686"/>
                </a:lnTo>
                <a:lnTo>
                  <a:pt x="365462" y="75836"/>
                </a:lnTo>
                <a:lnTo>
                  <a:pt x="362452" y="88094"/>
                </a:lnTo>
                <a:lnTo>
                  <a:pt x="361115" y="103067"/>
                </a:lnTo>
                <a:lnTo>
                  <a:pt x="357981" y="119246"/>
                </a:lnTo>
                <a:lnTo>
                  <a:pt x="355811" y="127561"/>
                </a:lnTo>
                <a:lnTo>
                  <a:pt x="347697" y="150250"/>
                </a:lnTo>
                <a:lnTo>
                  <a:pt x="290436" y="303756"/>
                </a:lnTo>
                <a:lnTo>
                  <a:pt x="282118" y="327504"/>
                </a:lnTo>
                <a:lnTo>
                  <a:pt x="278566" y="338790"/>
                </a:lnTo>
                <a:lnTo>
                  <a:pt x="272079" y="361490"/>
                </a:lnTo>
                <a:lnTo>
                  <a:pt x="253971" y="427546"/>
                </a:lnTo>
                <a:lnTo>
                  <a:pt x="243686" y="468564"/>
                </a:lnTo>
                <a:lnTo>
                  <a:pt x="240030" y="52995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1"/>
          <p:cNvSpPr/>
          <p:nvPr/>
        </p:nvSpPr>
        <p:spPr>
          <a:xfrm>
            <a:off x="4674870" y="3283267"/>
            <a:ext cx="325756" cy="368619"/>
          </a:xfrm>
          <a:custGeom>
            <a:avLst/>
            <a:gdLst/>
            <a:ahLst/>
            <a:cxnLst/>
            <a:rect l="0" t="0" r="0" b="0"/>
            <a:pathLst>
              <a:path w="325756" h="368619">
                <a:moveTo>
                  <a:pt x="0" y="0"/>
                </a:moveTo>
                <a:lnTo>
                  <a:pt x="27532" y="55064"/>
                </a:lnTo>
                <a:lnTo>
                  <a:pt x="31689" y="61474"/>
                </a:lnTo>
                <a:lnTo>
                  <a:pt x="36366" y="67653"/>
                </a:lnTo>
                <a:lnTo>
                  <a:pt x="41389" y="73677"/>
                </a:lnTo>
                <a:lnTo>
                  <a:pt x="47595" y="80551"/>
                </a:lnTo>
                <a:lnTo>
                  <a:pt x="62111" y="95808"/>
                </a:lnTo>
                <a:lnTo>
                  <a:pt x="69029" y="103877"/>
                </a:lnTo>
                <a:lnTo>
                  <a:pt x="75547" y="112114"/>
                </a:lnTo>
                <a:lnTo>
                  <a:pt x="81797" y="120462"/>
                </a:lnTo>
                <a:lnTo>
                  <a:pt x="87869" y="127933"/>
                </a:lnTo>
                <a:lnTo>
                  <a:pt x="93821" y="134819"/>
                </a:lnTo>
                <a:lnTo>
                  <a:pt x="99695" y="141315"/>
                </a:lnTo>
                <a:lnTo>
                  <a:pt x="104563" y="148502"/>
                </a:lnTo>
                <a:lnTo>
                  <a:pt x="108761" y="156152"/>
                </a:lnTo>
                <a:lnTo>
                  <a:pt x="112512" y="164109"/>
                </a:lnTo>
                <a:lnTo>
                  <a:pt x="117871" y="171318"/>
                </a:lnTo>
                <a:lnTo>
                  <a:pt x="124300" y="178030"/>
                </a:lnTo>
                <a:lnTo>
                  <a:pt x="131444" y="184409"/>
                </a:lnTo>
                <a:lnTo>
                  <a:pt x="141922" y="195329"/>
                </a:lnTo>
                <a:lnTo>
                  <a:pt x="189641" y="248063"/>
                </a:lnTo>
                <a:lnTo>
                  <a:pt x="197864" y="256815"/>
                </a:lnTo>
                <a:lnTo>
                  <a:pt x="206204" y="264555"/>
                </a:lnTo>
                <a:lnTo>
                  <a:pt x="214622" y="271620"/>
                </a:lnTo>
                <a:lnTo>
                  <a:pt x="223091" y="278235"/>
                </a:lnTo>
                <a:lnTo>
                  <a:pt x="231595" y="286455"/>
                </a:lnTo>
                <a:lnTo>
                  <a:pt x="240122" y="295745"/>
                </a:lnTo>
                <a:lnTo>
                  <a:pt x="248663" y="305748"/>
                </a:lnTo>
                <a:lnTo>
                  <a:pt x="257215" y="315275"/>
                </a:lnTo>
                <a:lnTo>
                  <a:pt x="274338" y="333480"/>
                </a:lnTo>
                <a:lnTo>
                  <a:pt x="290941" y="350692"/>
                </a:lnTo>
                <a:lnTo>
                  <a:pt x="298534" y="355888"/>
                </a:lnTo>
                <a:lnTo>
                  <a:pt x="301893" y="357274"/>
                </a:lnTo>
                <a:lnTo>
                  <a:pt x="310705" y="358813"/>
                </a:lnTo>
                <a:lnTo>
                  <a:pt x="325755" y="3686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2"/>
          <p:cNvSpPr/>
          <p:nvPr/>
        </p:nvSpPr>
        <p:spPr>
          <a:xfrm>
            <a:off x="4623434" y="3291840"/>
            <a:ext cx="325757" cy="308611"/>
          </a:xfrm>
          <a:custGeom>
            <a:avLst/>
            <a:gdLst/>
            <a:ahLst/>
            <a:cxnLst/>
            <a:rect l="0" t="0" r="0" b="0"/>
            <a:pathLst>
              <a:path w="325757" h="308611">
                <a:moveTo>
                  <a:pt x="325756" y="0"/>
                </a:moveTo>
                <a:lnTo>
                  <a:pt x="287130" y="19312"/>
                </a:lnTo>
                <a:lnTo>
                  <a:pt x="280955" y="23352"/>
                </a:lnTo>
                <a:lnTo>
                  <a:pt x="274934" y="27950"/>
                </a:lnTo>
                <a:lnTo>
                  <a:pt x="269015" y="32921"/>
                </a:lnTo>
                <a:lnTo>
                  <a:pt x="257448" y="43855"/>
                </a:lnTo>
                <a:lnTo>
                  <a:pt x="224277" y="76323"/>
                </a:lnTo>
                <a:lnTo>
                  <a:pt x="208573" y="90887"/>
                </a:lnTo>
                <a:lnTo>
                  <a:pt x="194294" y="103454"/>
                </a:lnTo>
                <a:lnTo>
                  <a:pt x="180964" y="114689"/>
                </a:lnTo>
                <a:lnTo>
                  <a:pt x="169221" y="125037"/>
                </a:lnTo>
                <a:lnTo>
                  <a:pt x="148552" y="144154"/>
                </a:lnTo>
                <a:lnTo>
                  <a:pt x="102648" y="189185"/>
                </a:lnTo>
                <a:lnTo>
                  <a:pt x="89387" y="203276"/>
                </a:lnTo>
                <a:lnTo>
                  <a:pt x="78642" y="215527"/>
                </a:lnTo>
                <a:lnTo>
                  <a:pt x="69572" y="226552"/>
                </a:lnTo>
                <a:lnTo>
                  <a:pt x="60670" y="236760"/>
                </a:lnTo>
                <a:lnTo>
                  <a:pt x="51877" y="246422"/>
                </a:lnTo>
                <a:lnTo>
                  <a:pt x="34487" y="264778"/>
                </a:lnTo>
                <a:lnTo>
                  <a:pt x="25849" y="273674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3"/>
          <p:cNvSpPr/>
          <p:nvPr/>
        </p:nvSpPr>
        <p:spPr>
          <a:xfrm>
            <a:off x="5103495" y="3394710"/>
            <a:ext cx="402908" cy="34291"/>
          </a:xfrm>
          <a:custGeom>
            <a:avLst/>
            <a:gdLst/>
            <a:ahLst/>
            <a:cxnLst/>
            <a:rect l="0" t="0" r="0" b="0"/>
            <a:pathLst>
              <a:path w="402908" h="34291">
                <a:moveTo>
                  <a:pt x="0" y="34290"/>
                </a:moveTo>
                <a:lnTo>
                  <a:pt x="43175" y="34290"/>
                </a:lnTo>
                <a:lnTo>
                  <a:pt x="50691" y="33337"/>
                </a:lnTo>
                <a:lnTo>
                  <a:pt x="57607" y="31750"/>
                </a:lnTo>
                <a:lnTo>
                  <a:pt x="64122" y="29739"/>
                </a:lnTo>
                <a:lnTo>
                  <a:pt x="84658" y="25541"/>
                </a:lnTo>
                <a:lnTo>
                  <a:pt x="150655" y="13256"/>
                </a:lnTo>
                <a:lnTo>
                  <a:pt x="178542" y="8837"/>
                </a:lnTo>
                <a:lnTo>
                  <a:pt x="200943" y="5891"/>
                </a:lnTo>
                <a:lnTo>
                  <a:pt x="219687" y="3927"/>
                </a:lnTo>
                <a:lnTo>
                  <a:pt x="237897" y="2618"/>
                </a:lnTo>
                <a:lnTo>
                  <a:pt x="255753" y="1745"/>
                </a:lnTo>
                <a:lnTo>
                  <a:pt x="273372" y="1164"/>
                </a:lnTo>
                <a:lnTo>
                  <a:pt x="40290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4"/>
          <p:cNvSpPr/>
          <p:nvPr/>
        </p:nvSpPr>
        <p:spPr>
          <a:xfrm>
            <a:off x="5557837" y="3128962"/>
            <a:ext cx="137161" cy="565786"/>
          </a:xfrm>
          <a:custGeom>
            <a:avLst/>
            <a:gdLst/>
            <a:ahLst/>
            <a:cxnLst/>
            <a:rect l="0" t="0" r="0" b="0"/>
            <a:pathLst>
              <a:path w="137161" h="565786">
                <a:moveTo>
                  <a:pt x="0" y="0"/>
                </a:moveTo>
                <a:lnTo>
                  <a:pt x="953" y="15593"/>
                </a:lnTo>
                <a:lnTo>
                  <a:pt x="4551" y="32965"/>
                </a:lnTo>
                <a:lnTo>
                  <a:pt x="6844" y="41027"/>
                </a:lnTo>
                <a:lnTo>
                  <a:pt x="9325" y="48306"/>
                </a:lnTo>
                <a:lnTo>
                  <a:pt x="11931" y="55064"/>
                </a:lnTo>
                <a:lnTo>
                  <a:pt x="14622" y="66237"/>
                </a:lnTo>
                <a:lnTo>
                  <a:pt x="17368" y="80353"/>
                </a:lnTo>
                <a:lnTo>
                  <a:pt x="20151" y="96431"/>
                </a:lnTo>
                <a:lnTo>
                  <a:pt x="22959" y="110008"/>
                </a:lnTo>
                <a:lnTo>
                  <a:pt x="25784" y="121916"/>
                </a:lnTo>
                <a:lnTo>
                  <a:pt x="37161" y="166110"/>
                </a:lnTo>
                <a:lnTo>
                  <a:pt x="39061" y="177416"/>
                </a:lnTo>
                <a:lnTo>
                  <a:pt x="40329" y="188762"/>
                </a:lnTo>
                <a:lnTo>
                  <a:pt x="41173" y="200136"/>
                </a:lnTo>
                <a:lnTo>
                  <a:pt x="42689" y="211529"/>
                </a:lnTo>
                <a:lnTo>
                  <a:pt x="44652" y="222934"/>
                </a:lnTo>
                <a:lnTo>
                  <a:pt x="46913" y="234348"/>
                </a:lnTo>
                <a:lnTo>
                  <a:pt x="54505" y="287670"/>
                </a:lnTo>
                <a:lnTo>
                  <a:pt x="59196" y="323225"/>
                </a:lnTo>
                <a:lnTo>
                  <a:pt x="63277" y="349786"/>
                </a:lnTo>
                <a:lnTo>
                  <a:pt x="66950" y="370351"/>
                </a:lnTo>
                <a:lnTo>
                  <a:pt x="70351" y="386918"/>
                </a:lnTo>
                <a:lnTo>
                  <a:pt x="76670" y="423106"/>
                </a:lnTo>
                <a:lnTo>
                  <a:pt x="79688" y="442091"/>
                </a:lnTo>
                <a:lnTo>
                  <a:pt x="83605" y="458557"/>
                </a:lnTo>
                <a:lnTo>
                  <a:pt x="88122" y="473345"/>
                </a:lnTo>
                <a:lnTo>
                  <a:pt x="104508" y="519903"/>
                </a:lnTo>
                <a:lnTo>
                  <a:pt x="108724" y="528529"/>
                </a:lnTo>
                <a:lnTo>
                  <a:pt x="113441" y="536185"/>
                </a:lnTo>
                <a:lnTo>
                  <a:pt x="137160" y="5657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5"/>
          <p:cNvSpPr/>
          <p:nvPr/>
        </p:nvSpPr>
        <p:spPr>
          <a:xfrm>
            <a:off x="5943600" y="3291840"/>
            <a:ext cx="377191" cy="33938"/>
          </a:xfrm>
          <a:custGeom>
            <a:avLst/>
            <a:gdLst/>
            <a:ahLst/>
            <a:cxnLst/>
            <a:rect l="0" t="0" r="0" b="0"/>
            <a:pathLst>
              <a:path w="377191" h="33938">
                <a:moveTo>
                  <a:pt x="0" y="25717"/>
                </a:moveTo>
                <a:lnTo>
                  <a:pt x="13652" y="30268"/>
                </a:lnTo>
                <a:lnTo>
                  <a:pt x="19579" y="31609"/>
                </a:lnTo>
                <a:lnTo>
                  <a:pt x="25435" y="32502"/>
                </a:lnTo>
                <a:lnTo>
                  <a:pt x="37022" y="33495"/>
                </a:lnTo>
                <a:lnTo>
                  <a:pt x="48521" y="33937"/>
                </a:lnTo>
                <a:lnTo>
                  <a:pt x="55207" y="33102"/>
                </a:lnTo>
                <a:lnTo>
                  <a:pt x="62522" y="31593"/>
                </a:lnTo>
                <a:lnTo>
                  <a:pt x="99345" y="22327"/>
                </a:lnTo>
                <a:lnTo>
                  <a:pt x="109092" y="20600"/>
                </a:lnTo>
                <a:lnTo>
                  <a:pt x="118448" y="19448"/>
                </a:lnTo>
                <a:lnTo>
                  <a:pt x="127542" y="18680"/>
                </a:lnTo>
                <a:lnTo>
                  <a:pt x="137416" y="17216"/>
                </a:lnTo>
                <a:lnTo>
                  <a:pt x="147808" y="15287"/>
                </a:lnTo>
                <a:lnTo>
                  <a:pt x="158546" y="13049"/>
                </a:lnTo>
                <a:lnTo>
                  <a:pt x="169515" y="11557"/>
                </a:lnTo>
                <a:lnTo>
                  <a:pt x="180637" y="10562"/>
                </a:lnTo>
                <a:lnTo>
                  <a:pt x="191862" y="9898"/>
                </a:lnTo>
                <a:lnTo>
                  <a:pt x="202203" y="8504"/>
                </a:lnTo>
                <a:lnTo>
                  <a:pt x="211954" y="6622"/>
                </a:lnTo>
                <a:lnTo>
                  <a:pt x="221313" y="4414"/>
                </a:lnTo>
                <a:lnTo>
                  <a:pt x="231362" y="2943"/>
                </a:lnTo>
                <a:lnTo>
                  <a:pt x="241871" y="1962"/>
                </a:lnTo>
                <a:lnTo>
                  <a:pt x="252687" y="1308"/>
                </a:lnTo>
                <a:lnTo>
                  <a:pt x="277405" y="581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6"/>
          <p:cNvSpPr/>
          <p:nvPr/>
        </p:nvSpPr>
        <p:spPr>
          <a:xfrm>
            <a:off x="5977890" y="3328185"/>
            <a:ext cx="480061" cy="105754"/>
          </a:xfrm>
          <a:custGeom>
            <a:avLst/>
            <a:gdLst/>
            <a:ahLst/>
            <a:cxnLst/>
            <a:rect l="0" t="0" r="0" b="0"/>
            <a:pathLst>
              <a:path w="480061" h="105754">
                <a:moveTo>
                  <a:pt x="0" y="100815"/>
                </a:moveTo>
                <a:lnTo>
                  <a:pt x="13652" y="105365"/>
                </a:lnTo>
                <a:lnTo>
                  <a:pt x="19579" y="105753"/>
                </a:lnTo>
                <a:lnTo>
                  <a:pt x="31244" y="103645"/>
                </a:lnTo>
                <a:lnTo>
                  <a:pt x="62174" y="97102"/>
                </a:lnTo>
                <a:lnTo>
                  <a:pt x="88121" y="89767"/>
                </a:lnTo>
                <a:lnTo>
                  <a:pt x="315632" y="21279"/>
                </a:lnTo>
                <a:lnTo>
                  <a:pt x="333293" y="16358"/>
                </a:lnTo>
                <a:lnTo>
                  <a:pt x="350783" y="12125"/>
                </a:lnTo>
                <a:lnTo>
                  <a:pt x="368158" y="8351"/>
                </a:lnTo>
                <a:lnTo>
                  <a:pt x="385456" y="4882"/>
                </a:lnTo>
                <a:lnTo>
                  <a:pt x="398893" y="2570"/>
                </a:lnTo>
                <a:lnTo>
                  <a:pt x="409756" y="1028"/>
                </a:lnTo>
                <a:lnTo>
                  <a:pt x="418903" y="0"/>
                </a:lnTo>
                <a:lnTo>
                  <a:pt x="427858" y="268"/>
                </a:lnTo>
                <a:lnTo>
                  <a:pt x="436686" y="1398"/>
                </a:lnTo>
                <a:lnTo>
                  <a:pt x="445429" y="3104"/>
                </a:lnTo>
                <a:lnTo>
                  <a:pt x="460224" y="5001"/>
                </a:lnTo>
                <a:lnTo>
                  <a:pt x="480060" y="65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7"/>
          <p:cNvSpPr/>
          <p:nvPr/>
        </p:nvSpPr>
        <p:spPr>
          <a:xfrm>
            <a:off x="6646743" y="3095180"/>
            <a:ext cx="402710" cy="625286"/>
          </a:xfrm>
          <a:custGeom>
            <a:avLst/>
            <a:gdLst/>
            <a:ahLst/>
            <a:cxnLst/>
            <a:rect l="0" t="0" r="0" b="0"/>
            <a:pathLst>
              <a:path w="402710" h="625286">
                <a:moveTo>
                  <a:pt x="402709" y="102362"/>
                </a:moveTo>
                <a:lnTo>
                  <a:pt x="393607" y="88710"/>
                </a:lnTo>
                <a:lnTo>
                  <a:pt x="374758" y="57043"/>
                </a:lnTo>
                <a:lnTo>
                  <a:pt x="365522" y="43168"/>
                </a:lnTo>
                <a:lnTo>
                  <a:pt x="358241" y="33826"/>
                </a:lnTo>
                <a:lnTo>
                  <a:pt x="349291" y="26499"/>
                </a:lnTo>
                <a:lnTo>
                  <a:pt x="338010" y="20068"/>
                </a:lnTo>
                <a:lnTo>
                  <a:pt x="331002" y="17019"/>
                </a:lnTo>
                <a:lnTo>
                  <a:pt x="323472" y="14034"/>
                </a:lnTo>
                <a:lnTo>
                  <a:pt x="307485" y="8178"/>
                </a:lnTo>
                <a:lnTo>
                  <a:pt x="299222" y="5283"/>
                </a:lnTo>
                <a:lnTo>
                  <a:pt x="289902" y="3352"/>
                </a:lnTo>
                <a:lnTo>
                  <a:pt x="279879" y="2066"/>
                </a:lnTo>
                <a:lnTo>
                  <a:pt x="269387" y="1208"/>
                </a:lnTo>
                <a:lnTo>
                  <a:pt x="259536" y="636"/>
                </a:lnTo>
                <a:lnTo>
                  <a:pt x="240969" y="0"/>
                </a:lnTo>
                <a:lnTo>
                  <a:pt x="231065" y="783"/>
                </a:lnTo>
                <a:lnTo>
                  <a:pt x="220652" y="2258"/>
                </a:lnTo>
                <a:lnTo>
                  <a:pt x="209901" y="4193"/>
                </a:lnTo>
                <a:lnTo>
                  <a:pt x="198922" y="6436"/>
                </a:lnTo>
                <a:lnTo>
                  <a:pt x="176565" y="11468"/>
                </a:lnTo>
                <a:lnTo>
                  <a:pt x="166221" y="15097"/>
                </a:lnTo>
                <a:lnTo>
                  <a:pt x="156468" y="19420"/>
                </a:lnTo>
                <a:lnTo>
                  <a:pt x="147108" y="24207"/>
                </a:lnTo>
                <a:lnTo>
                  <a:pt x="138011" y="29304"/>
                </a:lnTo>
                <a:lnTo>
                  <a:pt x="129089" y="34607"/>
                </a:lnTo>
                <a:lnTo>
                  <a:pt x="120283" y="40047"/>
                </a:lnTo>
                <a:lnTo>
                  <a:pt x="110602" y="45579"/>
                </a:lnTo>
                <a:lnTo>
                  <a:pt x="89686" y="56805"/>
                </a:lnTo>
                <a:lnTo>
                  <a:pt x="79727" y="63418"/>
                </a:lnTo>
                <a:lnTo>
                  <a:pt x="70230" y="70685"/>
                </a:lnTo>
                <a:lnTo>
                  <a:pt x="61042" y="78386"/>
                </a:lnTo>
                <a:lnTo>
                  <a:pt x="53011" y="86378"/>
                </a:lnTo>
                <a:lnTo>
                  <a:pt x="45752" y="94564"/>
                </a:lnTo>
                <a:lnTo>
                  <a:pt x="39008" y="102878"/>
                </a:lnTo>
                <a:lnTo>
                  <a:pt x="26434" y="117196"/>
                </a:lnTo>
                <a:lnTo>
                  <a:pt x="15448" y="130863"/>
                </a:lnTo>
                <a:lnTo>
                  <a:pt x="7391" y="146461"/>
                </a:lnTo>
                <a:lnTo>
                  <a:pt x="3175" y="162919"/>
                </a:lnTo>
                <a:lnTo>
                  <a:pt x="1300" y="179759"/>
                </a:lnTo>
                <a:lnTo>
                  <a:pt x="468" y="196769"/>
                </a:lnTo>
                <a:lnTo>
                  <a:pt x="0" y="213307"/>
                </a:lnTo>
                <a:lnTo>
                  <a:pt x="1838" y="218236"/>
                </a:lnTo>
                <a:lnTo>
                  <a:pt x="12576" y="233321"/>
                </a:lnTo>
                <a:lnTo>
                  <a:pt x="19132" y="240893"/>
                </a:lnTo>
                <a:lnTo>
                  <a:pt x="30300" y="247434"/>
                </a:lnTo>
                <a:lnTo>
                  <a:pt x="37279" y="250512"/>
                </a:lnTo>
                <a:lnTo>
                  <a:pt x="43836" y="252564"/>
                </a:lnTo>
                <a:lnTo>
                  <a:pt x="56203" y="254843"/>
                </a:lnTo>
                <a:lnTo>
                  <a:pt x="63120" y="254499"/>
                </a:lnTo>
                <a:lnTo>
                  <a:pt x="70589" y="253317"/>
                </a:lnTo>
                <a:lnTo>
                  <a:pt x="78426" y="251576"/>
                </a:lnTo>
                <a:lnTo>
                  <a:pt x="86508" y="248510"/>
                </a:lnTo>
                <a:lnTo>
                  <a:pt x="94753" y="244562"/>
                </a:lnTo>
                <a:lnTo>
                  <a:pt x="103107" y="240024"/>
                </a:lnTo>
                <a:lnTo>
                  <a:pt x="115345" y="234142"/>
                </a:lnTo>
                <a:lnTo>
                  <a:pt x="146722" y="219986"/>
                </a:lnTo>
                <a:lnTo>
                  <a:pt x="163470" y="211258"/>
                </a:lnTo>
                <a:lnTo>
                  <a:pt x="180352" y="201630"/>
                </a:lnTo>
                <a:lnTo>
                  <a:pt x="197321" y="191400"/>
                </a:lnTo>
                <a:lnTo>
                  <a:pt x="210539" y="181723"/>
                </a:lnTo>
                <a:lnTo>
                  <a:pt x="221255" y="172415"/>
                </a:lnTo>
                <a:lnTo>
                  <a:pt x="230305" y="163351"/>
                </a:lnTo>
                <a:lnTo>
                  <a:pt x="239196" y="155404"/>
                </a:lnTo>
                <a:lnTo>
                  <a:pt x="247980" y="148201"/>
                </a:lnTo>
                <a:lnTo>
                  <a:pt x="256694" y="141494"/>
                </a:lnTo>
                <a:lnTo>
                  <a:pt x="268916" y="128961"/>
                </a:lnTo>
                <a:lnTo>
                  <a:pt x="278476" y="117994"/>
                </a:lnTo>
                <a:lnTo>
                  <a:pt x="289074" y="109945"/>
                </a:lnTo>
                <a:lnTo>
                  <a:pt x="293615" y="104560"/>
                </a:lnTo>
                <a:lnTo>
                  <a:pt x="301201" y="90956"/>
                </a:lnTo>
                <a:lnTo>
                  <a:pt x="310826" y="71784"/>
                </a:lnTo>
                <a:lnTo>
                  <a:pt x="312878" y="68641"/>
                </a:lnTo>
                <a:lnTo>
                  <a:pt x="314247" y="67499"/>
                </a:lnTo>
                <a:lnTo>
                  <a:pt x="315159" y="67690"/>
                </a:lnTo>
                <a:lnTo>
                  <a:pt x="316173" y="75522"/>
                </a:lnTo>
                <a:lnTo>
                  <a:pt x="317576" y="91386"/>
                </a:lnTo>
                <a:lnTo>
                  <a:pt x="321375" y="117486"/>
                </a:lnTo>
                <a:lnTo>
                  <a:pt x="321816" y="134352"/>
                </a:lnTo>
                <a:lnTo>
                  <a:pt x="321158" y="153217"/>
                </a:lnTo>
                <a:lnTo>
                  <a:pt x="319766" y="173413"/>
                </a:lnTo>
                <a:lnTo>
                  <a:pt x="315680" y="216173"/>
                </a:lnTo>
                <a:lnTo>
                  <a:pt x="313257" y="238243"/>
                </a:lnTo>
                <a:lnTo>
                  <a:pt x="311643" y="257719"/>
                </a:lnTo>
                <a:lnTo>
                  <a:pt x="310566" y="275466"/>
                </a:lnTo>
                <a:lnTo>
                  <a:pt x="309847" y="292060"/>
                </a:lnTo>
                <a:lnTo>
                  <a:pt x="309050" y="333357"/>
                </a:lnTo>
                <a:lnTo>
                  <a:pt x="308537" y="425168"/>
                </a:lnTo>
                <a:lnTo>
                  <a:pt x="310400" y="449964"/>
                </a:lnTo>
                <a:lnTo>
                  <a:pt x="313547" y="476019"/>
                </a:lnTo>
                <a:lnTo>
                  <a:pt x="317551" y="502914"/>
                </a:lnTo>
                <a:lnTo>
                  <a:pt x="320220" y="523702"/>
                </a:lnTo>
                <a:lnTo>
                  <a:pt x="321999" y="540418"/>
                </a:lnTo>
                <a:lnTo>
                  <a:pt x="323185" y="554419"/>
                </a:lnTo>
                <a:lnTo>
                  <a:pt x="324928" y="565658"/>
                </a:lnTo>
                <a:lnTo>
                  <a:pt x="329404" y="583226"/>
                </a:lnTo>
                <a:lnTo>
                  <a:pt x="334569" y="594845"/>
                </a:lnTo>
                <a:lnTo>
                  <a:pt x="342831" y="606740"/>
                </a:lnTo>
                <a:lnTo>
                  <a:pt x="351313" y="616297"/>
                </a:lnTo>
                <a:lnTo>
                  <a:pt x="368419" y="6252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8"/>
          <p:cNvSpPr/>
          <p:nvPr/>
        </p:nvSpPr>
        <p:spPr>
          <a:xfrm>
            <a:off x="7163428" y="3189746"/>
            <a:ext cx="458410" cy="499857"/>
          </a:xfrm>
          <a:custGeom>
            <a:avLst/>
            <a:gdLst/>
            <a:ahLst/>
            <a:cxnLst/>
            <a:rect l="0" t="0" r="0" b="0"/>
            <a:pathLst>
              <a:path w="458410" h="499857">
                <a:moveTo>
                  <a:pt x="134627" y="7796"/>
                </a:moveTo>
                <a:lnTo>
                  <a:pt x="116423" y="7796"/>
                </a:lnTo>
                <a:lnTo>
                  <a:pt x="110108" y="8749"/>
                </a:lnTo>
                <a:lnTo>
                  <a:pt x="100553" y="12347"/>
                </a:lnTo>
                <a:lnTo>
                  <a:pt x="88050" y="24741"/>
                </a:lnTo>
                <a:lnTo>
                  <a:pt x="80715" y="33380"/>
                </a:lnTo>
                <a:lnTo>
                  <a:pt x="71063" y="48665"/>
                </a:lnTo>
                <a:lnTo>
                  <a:pt x="59866" y="68379"/>
                </a:lnTo>
                <a:lnTo>
                  <a:pt x="47639" y="91047"/>
                </a:lnTo>
                <a:lnTo>
                  <a:pt x="37582" y="113779"/>
                </a:lnTo>
                <a:lnTo>
                  <a:pt x="28973" y="136554"/>
                </a:lnTo>
                <a:lnTo>
                  <a:pt x="21328" y="159357"/>
                </a:lnTo>
                <a:lnTo>
                  <a:pt x="15279" y="179322"/>
                </a:lnTo>
                <a:lnTo>
                  <a:pt x="10294" y="197394"/>
                </a:lnTo>
                <a:lnTo>
                  <a:pt x="6018" y="214205"/>
                </a:lnTo>
                <a:lnTo>
                  <a:pt x="3168" y="229222"/>
                </a:lnTo>
                <a:lnTo>
                  <a:pt x="1268" y="243043"/>
                </a:lnTo>
                <a:lnTo>
                  <a:pt x="0" y="256068"/>
                </a:lnTo>
                <a:lnTo>
                  <a:pt x="108" y="268560"/>
                </a:lnTo>
                <a:lnTo>
                  <a:pt x="1133" y="280699"/>
                </a:lnTo>
                <a:lnTo>
                  <a:pt x="2768" y="292601"/>
                </a:lnTo>
                <a:lnTo>
                  <a:pt x="3858" y="304346"/>
                </a:lnTo>
                <a:lnTo>
                  <a:pt x="4585" y="315986"/>
                </a:lnTo>
                <a:lnTo>
                  <a:pt x="5070" y="327556"/>
                </a:lnTo>
                <a:lnTo>
                  <a:pt x="7298" y="338127"/>
                </a:lnTo>
                <a:lnTo>
                  <a:pt x="10689" y="348032"/>
                </a:lnTo>
                <a:lnTo>
                  <a:pt x="14854" y="357492"/>
                </a:lnTo>
                <a:lnTo>
                  <a:pt x="19535" y="369514"/>
                </a:lnTo>
                <a:lnTo>
                  <a:pt x="29818" y="398112"/>
                </a:lnTo>
                <a:lnTo>
                  <a:pt x="36179" y="410882"/>
                </a:lnTo>
                <a:lnTo>
                  <a:pt x="43277" y="422252"/>
                </a:lnTo>
                <a:lnTo>
                  <a:pt x="50868" y="432690"/>
                </a:lnTo>
                <a:lnTo>
                  <a:pt x="57832" y="441554"/>
                </a:lnTo>
                <a:lnTo>
                  <a:pt x="70651" y="456482"/>
                </a:lnTo>
                <a:lnTo>
                  <a:pt x="77688" y="463130"/>
                </a:lnTo>
                <a:lnTo>
                  <a:pt x="85238" y="469467"/>
                </a:lnTo>
                <a:lnTo>
                  <a:pt x="93129" y="475597"/>
                </a:lnTo>
                <a:lnTo>
                  <a:pt x="101246" y="480636"/>
                </a:lnTo>
                <a:lnTo>
                  <a:pt x="109515" y="484947"/>
                </a:lnTo>
                <a:lnTo>
                  <a:pt x="117886" y="488775"/>
                </a:lnTo>
                <a:lnTo>
                  <a:pt x="127276" y="492278"/>
                </a:lnTo>
                <a:lnTo>
                  <a:pt x="137346" y="495567"/>
                </a:lnTo>
                <a:lnTo>
                  <a:pt x="147870" y="498712"/>
                </a:lnTo>
                <a:lnTo>
                  <a:pt x="157743" y="499856"/>
                </a:lnTo>
                <a:lnTo>
                  <a:pt x="167182" y="499666"/>
                </a:lnTo>
                <a:lnTo>
                  <a:pt x="176334" y="498587"/>
                </a:lnTo>
                <a:lnTo>
                  <a:pt x="186244" y="497868"/>
                </a:lnTo>
                <a:lnTo>
                  <a:pt x="196660" y="497388"/>
                </a:lnTo>
                <a:lnTo>
                  <a:pt x="207415" y="497068"/>
                </a:lnTo>
                <a:lnTo>
                  <a:pt x="218395" y="494950"/>
                </a:lnTo>
                <a:lnTo>
                  <a:pt x="229524" y="491633"/>
                </a:lnTo>
                <a:lnTo>
                  <a:pt x="240754" y="487517"/>
                </a:lnTo>
                <a:lnTo>
                  <a:pt x="251098" y="482867"/>
                </a:lnTo>
                <a:lnTo>
                  <a:pt x="260852" y="477863"/>
                </a:lnTo>
                <a:lnTo>
                  <a:pt x="270212" y="472621"/>
                </a:lnTo>
                <a:lnTo>
                  <a:pt x="290772" y="461717"/>
                </a:lnTo>
                <a:lnTo>
                  <a:pt x="301588" y="456143"/>
                </a:lnTo>
                <a:lnTo>
                  <a:pt x="312610" y="449569"/>
                </a:lnTo>
                <a:lnTo>
                  <a:pt x="323766" y="442329"/>
                </a:lnTo>
                <a:lnTo>
                  <a:pt x="335015" y="434645"/>
                </a:lnTo>
                <a:lnTo>
                  <a:pt x="344419" y="426664"/>
                </a:lnTo>
                <a:lnTo>
                  <a:pt x="352593" y="418486"/>
                </a:lnTo>
                <a:lnTo>
                  <a:pt x="397604" y="366627"/>
                </a:lnTo>
                <a:lnTo>
                  <a:pt x="409005" y="352744"/>
                </a:lnTo>
                <a:lnTo>
                  <a:pt x="418510" y="340631"/>
                </a:lnTo>
                <a:lnTo>
                  <a:pt x="426753" y="329699"/>
                </a:lnTo>
                <a:lnTo>
                  <a:pt x="433200" y="319553"/>
                </a:lnTo>
                <a:lnTo>
                  <a:pt x="438451" y="309931"/>
                </a:lnTo>
                <a:lnTo>
                  <a:pt x="442904" y="300660"/>
                </a:lnTo>
                <a:lnTo>
                  <a:pt x="446825" y="290669"/>
                </a:lnTo>
                <a:lnTo>
                  <a:pt x="450391" y="280198"/>
                </a:lnTo>
                <a:lnTo>
                  <a:pt x="453721" y="269407"/>
                </a:lnTo>
                <a:lnTo>
                  <a:pt x="455941" y="258403"/>
                </a:lnTo>
                <a:lnTo>
                  <a:pt x="457422" y="247258"/>
                </a:lnTo>
                <a:lnTo>
                  <a:pt x="458409" y="236017"/>
                </a:lnTo>
                <a:lnTo>
                  <a:pt x="458114" y="221856"/>
                </a:lnTo>
                <a:lnTo>
                  <a:pt x="456964" y="205748"/>
                </a:lnTo>
                <a:lnTo>
                  <a:pt x="455247" y="188341"/>
                </a:lnTo>
                <a:lnTo>
                  <a:pt x="452196" y="173880"/>
                </a:lnTo>
                <a:lnTo>
                  <a:pt x="448257" y="161381"/>
                </a:lnTo>
                <a:lnTo>
                  <a:pt x="443726" y="150191"/>
                </a:lnTo>
                <a:lnTo>
                  <a:pt x="438800" y="139874"/>
                </a:lnTo>
                <a:lnTo>
                  <a:pt x="433612" y="130138"/>
                </a:lnTo>
                <a:lnTo>
                  <a:pt x="428248" y="120790"/>
                </a:lnTo>
                <a:lnTo>
                  <a:pt x="419909" y="109795"/>
                </a:lnTo>
                <a:lnTo>
                  <a:pt x="409588" y="97703"/>
                </a:lnTo>
                <a:lnTo>
                  <a:pt x="397943" y="84879"/>
                </a:lnTo>
                <a:lnTo>
                  <a:pt x="387324" y="74425"/>
                </a:lnTo>
                <a:lnTo>
                  <a:pt x="377386" y="65550"/>
                </a:lnTo>
                <a:lnTo>
                  <a:pt x="367904" y="57729"/>
                </a:lnTo>
                <a:lnTo>
                  <a:pt x="358725" y="50610"/>
                </a:lnTo>
                <a:lnTo>
                  <a:pt x="349748" y="43958"/>
                </a:lnTo>
                <a:lnTo>
                  <a:pt x="340906" y="37619"/>
                </a:lnTo>
                <a:lnTo>
                  <a:pt x="332154" y="32441"/>
                </a:lnTo>
                <a:lnTo>
                  <a:pt x="323462" y="28036"/>
                </a:lnTo>
                <a:lnTo>
                  <a:pt x="314809" y="24147"/>
                </a:lnTo>
                <a:lnTo>
                  <a:pt x="303326" y="20602"/>
                </a:lnTo>
                <a:lnTo>
                  <a:pt x="289955" y="17285"/>
                </a:lnTo>
                <a:lnTo>
                  <a:pt x="275327" y="14123"/>
                </a:lnTo>
                <a:lnTo>
                  <a:pt x="262717" y="11061"/>
                </a:lnTo>
                <a:lnTo>
                  <a:pt x="251452" y="8068"/>
                </a:lnTo>
                <a:lnTo>
                  <a:pt x="241086" y="5120"/>
                </a:lnTo>
                <a:lnTo>
                  <a:pt x="231317" y="3154"/>
                </a:lnTo>
                <a:lnTo>
                  <a:pt x="221947" y="1844"/>
                </a:lnTo>
                <a:lnTo>
                  <a:pt x="205821" y="388"/>
                </a:lnTo>
                <a:lnTo>
                  <a:pt x="200187" y="0"/>
                </a:lnTo>
                <a:lnTo>
                  <a:pt x="177489" y="779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9"/>
          <p:cNvSpPr/>
          <p:nvPr/>
        </p:nvSpPr>
        <p:spPr>
          <a:xfrm>
            <a:off x="5240654" y="3831907"/>
            <a:ext cx="85726" cy="334329"/>
          </a:xfrm>
          <a:custGeom>
            <a:avLst/>
            <a:gdLst/>
            <a:ahLst/>
            <a:cxnLst/>
            <a:rect l="0" t="0" r="0" b="0"/>
            <a:pathLst>
              <a:path w="85726" h="334329">
                <a:moveTo>
                  <a:pt x="0" y="0"/>
                </a:moveTo>
                <a:lnTo>
                  <a:pt x="0" y="13653"/>
                </a:lnTo>
                <a:lnTo>
                  <a:pt x="953" y="20532"/>
                </a:lnTo>
                <a:lnTo>
                  <a:pt x="2541" y="27975"/>
                </a:lnTo>
                <a:lnTo>
                  <a:pt x="4551" y="35796"/>
                </a:lnTo>
                <a:lnTo>
                  <a:pt x="6844" y="43866"/>
                </a:lnTo>
                <a:lnTo>
                  <a:pt x="46525" y="177818"/>
                </a:lnTo>
                <a:lnTo>
                  <a:pt x="74590" y="277828"/>
                </a:lnTo>
                <a:lnTo>
                  <a:pt x="78301" y="292851"/>
                </a:lnTo>
                <a:lnTo>
                  <a:pt x="80776" y="304772"/>
                </a:lnTo>
                <a:lnTo>
                  <a:pt x="85725" y="334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0"/>
          <p:cNvSpPr/>
          <p:nvPr/>
        </p:nvSpPr>
        <p:spPr>
          <a:xfrm>
            <a:off x="5129212" y="3969067"/>
            <a:ext cx="351473" cy="128588"/>
          </a:xfrm>
          <a:custGeom>
            <a:avLst/>
            <a:gdLst/>
            <a:ahLst/>
            <a:cxnLst/>
            <a:rect l="0" t="0" r="0" b="0"/>
            <a:pathLst>
              <a:path w="351473" h="128588">
                <a:moveTo>
                  <a:pt x="0" y="128587"/>
                </a:moveTo>
                <a:lnTo>
                  <a:pt x="13653" y="119486"/>
                </a:lnTo>
                <a:lnTo>
                  <a:pt x="19579" y="115852"/>
                </a:lnTo>
                <a:lnTo>
                  <a:pt x="25436" y="112478"/>
                </a:lnTo>
                <a:lnTo>
                  <a:pt x="31244" y="109275"/>
                </a:lnTo>
                <a:lnTo>
                  <a:pt x="44642" y="103330"/>
                </a:lnTo>
                <a:lnTo>
                  <a:pt x="84929" y="86564"/>
                </a:lnTo>
                <a:lnTo>
                  <a:pt x="103292" y="79617"/>
                </a:lnTo>
                <a:lnTo>
                  <a:pt x="119344" y="74033"/>
                </a:lnTo>
                <a:lnTo>
                  <a:pt x="133855" y="69358"/>
                </a:lnTo>
                <a:lnTo>
                  <a:pt x="225760" y="37336"/>
                </a:lnTo>
                <a:lnTo>
                  <a:pt x="243852" y="31558"/>
                </a:lnTo>
                <a:lnTo>
                  <a:pt x="284978" y="18876"/>
                </a:lnTo>
                <a:lnTo>
                  <a:pt x="324474" y="6057"/>
                </a:lnTo>
                <a:lnTo>
                  <a:pt x="331568" y="4038"/>
                </a:lnTo>
                <a:lnTo>
                  <a:pt x="337251" y="2692"/>
                </a:lnTo>
                <a:lnTo>
                  <a:pt x="35147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1"/>
          <p:cNvSpPr/>
          <p:nvPr/>
        </p:nvSpPr>
        <p:spPr>
          <a:xfrm>
            <a:off x="5583554" y="3814762"/>
            <a:ext cx="171451" cy="300039"/>
          </a:xfrm>
          <a:custGeom>
            <a:avLst/>
            <a:gdLst/>
            <a:ahLst/>
            <a:cxnLst/>
            <a:rect l="0" t="0" r="0" b="0"/>
            <a:pathLst>
              <a:path w="171451" h="300039">
                <a:moveTo>
                  <a:pt x="0" y="0"/>
                </a:moveTo>
                <a:lnTo>
                  <a:pt x="11932" y="23864"/>
                </a:lnTo>
                <a:lnTo>
                  <a:pt x="14622" y="30197"/>
                </a:lnTo>
                <a:lnTo>
                  <a:pt x="17368" y="37276"/>
                </a:lnTo>
                <a:lnTo>
                  <a:pt x="20152" y="44853"/>
                </a:lnTo>
                <a:lnTo>
                  <a:pt x="23913" y="51810"/>
                </a:lnTo>
                <a:lnTo>
                  <a:pt x="28324" y="58352"/>
                </a:lnTo>
                <a:lnTo>
                  <a:pt x="33171" y="64619"/>
                </a:lnTo>
                <a:lnTo>
                  <a:pt x="39259" y="73559"/>
                </a:lnTo>
                <a:lnTo>
                  <a:pt x="53644" y="96193"/>
                </a:lnTo>
                <a:lnTo>
                  <a:pt x="59575" y="106991"/>
                </a:lnTo>
                <a:lnTo>
                  <a:pt x="64482" y="117048"/>
                </a:lnTo>
                <a:lnTo>
                  <a:pt x="68706" y="126609"/>
                </a:lnTo>
                <a:lnTo>
                  <a:pt x="72474" y="135841"/>
                </a:lnTo>
                <a:lnTo>
                  <a:pt x="75938" y="144853"/>
                </a:lnTo>
                <a:lnTo>
                  <a:pt x="79201" y="153719"/>
                </a:lnTo>
                <a:lnTo>
                  <a:pt x="86138" y="167249"/>
                </a:lnTo>
                <a:lnTo>
                  <a:pt x="95526" y="183890"/>
                </a:lnTo>
                <a:lnTo>
                  <a:pt x="106547" y="202603"/>
                </a:lnTo>
                <a:lnTo>
                  <a:pt x="115799" y="216984"/>
                </a:lnTo>
                <a:lnTo>
                  <a:pt x="123872" y="228476"/>
                </a:lnTo>
                <a:lnTo>
                  <a:pt x="131159" y="238042"/>
                </a:lnTo>
                <a:lnTo>
                  <a:pt x="136970" y="246325"/>
                </a:lnTo>
                <a:lnTo>
                  <a:pt x="141796" y="253752"/>
                </a:lnTo>
                <a:lnTo>
                  <a:pt x="145966" y="260608"/>
                </a:lnTo>
                <a:lnTo>
                  <a:pt x="149698" y="267084"/>
                </a:lnTo>
                <a:lnTo>
                  <a:pt x="153139" y="273306"/>
                </a:lnTo>
                <a:lnTo>
                  <a:pt x="171450" y="3000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2"/>
          <p:cNvSpPr/>
          <p:nvPr/>
        </p:nvSpPr>
        <p:spPr>
          <a:xfrm>
            <a:off x="6655117" y="3986212"/>
            <a:ext cx="351474" cy="17146"/>
          </a:xfrm>
          <a:custGeom>
            <a:avLst/>
            <a:gdLst/>
            <a:ahLst/>
            <a:cxnLst/>
            <a:rect l="0" t="0" r="0" b="0"/>
            <a:pathLst>
              <a:path w="351474" h="17146">
                <a:moveTo>
                  <a:pt x="0" y="0"/>
                </a:moveTo>
                <a:lnTo>
                  <a:pt x="13652" y="4551"/>
                </a:lnTo>
                <a:lnTo>
                  <a:pt x="20532" y="5892"/>
                </a:lnTo>
                <a:lnTo>
                  <a:pt x="27975" y="6785"/>
                </a:lnTo>
                <a:lnTo>
                  <a:pt x="35795" y="7381"/>
                </a:lnTo>
                <a:lnTo>
                  <a:pt x="45771" y="8731"/>
                </a:lnTo>
                <a:lnTo>
                  <a:pt x="69555" y="12771"/>
                </a:lnTo>
                <a:lnTo>
                  <a:pt x="80661" y="14229"/>
                </a:lnTo>
                <a:lnTo>
                  <a:pt x="90921" y="15201"/>
                </a:lnTo>
                <a:lnTo>
                  <a:pt x="100619" y="15849"/>
                </a:lnTo>
                <a:lnTo>
                  <a:pt x="351473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3"/>
          <p:cNvSpPr/>
          <p:nvPr/>
        </p:nvSpPr>
        <p:spPr>
          <a:xfrm>
            <a:off x="6886577" y="3835541"/>
            <a:ext cx="42861" cy="339267"/>
          </a:xfrm>
          <a:custGeom>
            <a:avLst/>
            <a:gdLst/>
            <a:ahLst/>
            <a:cxnLst/>
            <a:rect l="0" t="0" r="0" b="0"/>
            <a:pathLst>
              <a:path w="42861" h="339267">
                <a:moveTo>
                  <a:pt x="42860" y="4938"/>
                </a:moveTo>
                <a:lnTo>
                  <a:pt x="24656" y="388"/>
                </a:lnTo>
                <a:lnTo>
                  <a:pt x="18342" y="0"/>
                </a:lnTo>
                <a:lnTo>
                  <a:pt x="13180" y="693"/>
                </a:lnTo>
                <a:lnTo>
                  <a:pt x="8786" y="2108"/>
                </a:lnTo>
                <a:lnTo>
                  <a:pt x="5857" y="4004"/>
                </a:lnTo>
                <a:lnTo>
                  <a:pt x="3903" y="6221"/>
                </a:lnTo>
                <a:lnTo>
                  <a:pt x="2601" y="8651"/>
                </a:lnTo>
                <a:lnTo>
                  <a:pt x="1734" y="11224"/>
                </a:lnTo>
                <a:lnTo>
                  <a:pt x="769" y="16622"/>
                </a:lnTo>
                <a:lnTo>
                  <a:pt x="512" y="21300"/>
                </a:lnTo>
                <a:lnTo>
                  <a:pt x="226" y="34118"/>
                </a:lnTo>
                <a:lnTo>
                  <a:pt x="0" y="252552"/>
                </a:lnTo>
                <a:lnTo>
                  <a:pt x="952" y="267169"/>
                </a:lnTo>
                <a:lnTo>
                  <a:pt x="2538" y="279771"/>
                </a:lnTo>
                <a:lnTo>
                  <a:pt x="4549" y="291031"/>
                </a:lnTo>
                <a:lnTo>
                  <a:pt x="7795" y="300442"/>
                </a:lnTo>
                <a:lnTo>
                  <a:pt x="11863" y="308621"/>
                </a:lnTo>
                <a:lnTo>
                  <a:pt x="16480" y="315978"/>
                </a:lnTo>
                <a:lnTo>
                  <a:pt x="19559" y="321836"/>
                </a:lnTo>
                <a:lnTo>
                  <a:pt x="21611" y="326694"/>
                </a:lnTo>
                <a:lnTo>
                  <a:pt x="34288" y="3392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4"/>
          <p:cNvSpPr/>
          <p:nvPr/>
        </p:nvSpPr>
        <p:spPr>
          <a:xfrm>
            <a:off x="7212330" y="3849052"/>
            <a:ext cx="34290" cy="368619"/>
          </a:xfrm>
          <a:custGeom>
            <a:avLst/>
            <a:gdLst/>
            <a:ahLst/>
            <a:cxnLst/>
            <a:rect l="0" t="0" r="0" b="0"/>
            <a:pathLst>
              <a:path w="34290" h="368619">
                <a:moveTo>
                  <a:pt x="0" y="0"/>
                </a:moveTo>
                <a:lnTo>
                  <a:pt x="11931" y="35795"/>
                </a:lnTo>
                <a:lnTo>
                  <a:pt x="13670" y="43866"/>
                </a:lnTo>
                <a:lnTo>
                  <a:pt x="14828" y="52104"/>
                </a:lnTo>
                <a:lnTo>
                  <a:pt x="15600" y="60453"/>
                </a:lnTo>
                <a:lnTo>
                  <a:pt x="16115" y="72687"/>
                </a:lnTo>
                <a:lnTo>
                  <a:pt x="16839" y="118904"/>
                </a:lnTo>
                <a:lnTo>
                  <a:pt x="17009" y="145556"/>
                </a:lnTo>
                <a:lnTo>
                  <a:pt x="21655" y="245693"/>
                </a:lnTo>
                <a:lnTo>
                  <a:pt x="23962" y="276190"/>
                </a:lnTo>
                <a:lnTo>
                  <a:pt x="26452" y="300332"/>
                </a:lnTo>
                <a:lnTo>
                  <a:pt x="30806" y="334458"/>
                </a:lnTo>
                <a:lnTo>
                  <a:pt x="34289" y="3686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5"/>
          <p:cNvSpPr/>
          <p:nvPr/>
        </p:nvSpPr>
        <p:spPr>
          <a:xfrm>
            <a:off x="6783705" y="3960704"/>
            <a:ext cx="274321" cy="16937"/>
          </a:xfrm>
          <a:custGeom>
            <a:avLst/>
            <a:gdLst/>
            <a:ahLst/>
            <a:cxnLst/>
            <a:rect l="0" t="0" r="0" b="0"/>
            <a:pathLst>
              <a:path w="274321" h="16937">
                <a:moveTo>
                  <a:pt x="0" y="16936"/>
                </a:moveTo>
                <a:lnTo>
                  <a:pt x="45692" y="16936"/>
                </a:lnTo>
                <a:lnTo>
                  <a:pt x="63798" y="15030"/>
                </a:lnTo>
                <a:lnTo>
                  <a:pt x="142516" y="5153"/>
                </a:lnTo>
                <a:lnTo>
                  <a:pt x="160733" y="3366"/>
                </a:lnTo>
                <a:lnTo>
                  <a:pt x="175736" y="2174"/>
                </a:lnTo>
                <a:lnTo>
                  <a:pt x="188594" y="1379"/>
                </a:lnTo>
                <a:lnTo>
                  <a:pt x="210502" y="497"/>
                </a:lnTo>
                <a:lnTo>
                  <a:pt x="243452" y="0"/>
                </a:lnTo>
                <a:lnTo>
                  <a:pt x="251836" y="882"/>
                </a:lnTo>
                <a:lnTo>
                  <a:pt x="258378" y="2424"/>
                </a:lnTo>
                <a:lnTo>
                  <a:pt x="274320" y="83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6"/>
          <p:cNvSpPr/>
          <p:nvPr/>
        </p:nvSpPr>
        <p:spPr>
          <a:xfrm>
            <a:off x="5180647" y="4364014"/>
            <a:ext cx="289620" cy="479449"/>
          </a:xfrm>
          <a:custGeom>
            <a:avLst/>
            <a:gdLst/>
            <a:ahLst/>
            <a:cxnLst/>
            <a:rect l="0" t="0" r="0" b="0"/>
            <a:pathLst>
              <a:path w="289620" h="479449">
                <a:moveTo>
                  <a:pt x="0" y="50823"/>
                </a:moveTo>
                <a:lnTo>
                  <a:pt x="13653" y="41722"/>
                </a:lnTo>
                <a:lnTo>
                  <a:pt x="19579" y="38088"/>
                </a:lnTo>
                <a:lnTo>
                  <a:pt x="25436" y="34713"/>
                </a:lnTo>
                <a:lnTo>
                  <a:pt x="31244" y="31510"/>
                </a:lnTo>
                <a:lnTo>
                  <a:pt x="41785" y="27471"/>
                </a:lnTo>
                <a:lnTo>
                  <a:pt x="55479" y="22872"/>
                </a:lnTo>
                <a:lnTo>
                  <a:pt x="71276" y="17902"/>
                </a:lnTo>
                <a:lnTo>
                  <a:pt x="86570" y="13635"/>
                </a:lnTo>
                <a:lnTo>
                  <a:pt x="101529" y="9839"/>
                </a:lnTo>
                <a:lnTo>
                  <a:pt x="116263" y="6355"/>
                </a:lnTo>
                <a:lnTo>
                  <a:pt x="128944" y="4033"/>
                </a:lnTo>
                <a:lnTo>
                  <a:pt x="140255" y="2485"/>
                </a:lnTo>
                <a:lnTo>
                  <a:pt x="150653" y="1452"/>
                </a:lnTo>
                <a:lnTo>
                  <a:pt x="161396" y="764"/>
                </a:lnTo>
                <a:lnTo>
                  <a:pt x="172367" y="306"/>
                </a:lnTo>
                <a:lnTo>
                  <a:pt x="183491" y="0"/>
                </a:lnTo>
                <a:lnTo>
                  <a:pt x="195670" y="749"/>
                </a:lnTo>
                <a:lnTo>
                  <a:pt x="208552" y="2200"/>
                </a:lnTo>
                <a:lnTo>
                  <a:pt x="231755" y="5401"/>
                </a:lnTo>
                <a:lnTo>
                  <a:pt x="239276" y="6254"/>
                </a:lnTo>
                <a:lnTo>
                  <a:pt x="245242" y="6823"/>
                </a:lnTo>
                <a:lnTo>
                  <a:pt x="251125" y="8154"/>
                </a:lnTo>
                <a:lnTo>
                  <a:pt x="256952" y="9995"/>
                </a:lnTo>
                <a:lnTo>
                  <a:pt x="262741" y="12174"/>
                </a:lnTo>
                <a:lnTo>
                  <a:pt x="271714" y="17136"/>
                </a:lnTo>
                <a:lnTo>
                  <a:pt x="278877" y="22516"/>
                </a:lnTo>
                <a:lnTo>
                  <a:pt x="285236" y="28082"/>
                </a:lnTo>
                <a:lnTo>
                  <a:pt x="287312" y="31852"/>
                </a:lnTo>
                <a:lnTo>
                  <a:pt x="289619" y="41122"/>
                </a:lnTo>
                <a:lnTo>
                  <a:pt x="289282" y="49118"/>
                </a:lnTo>
                <a:lnTo>
                  <a:pt x="288105" y="59211"/>
                </a:lnTo>
                <a:lnTo>
                  <a:pt x="286367" y="70703"/>
                </a:lnTo>
                <a:lnTo>
                  <a:pt x="283304" y="84079"/>
                </a:lnTo>
                <a:lnTo>
                  <a:pt x="279357" y="98711"/>
                </a:lnTo>
                <a:lnTo>
                  <a:pt x="270844" y="127351"/>
                </a:lnTo>
                <a:lnTo>
                  <a:pt x="255077" y="179181"/>
                </a:lnTo>
                <a:lnTo>
                  <a:pt x="250062" y="196403"/>
                </a:lnTo>
                <a:lnTo>
                  <a:pt x="243861" y="214551"/>
                </a:lnTo>
                <a:lnTo>
                  <a:pt x="236869" y="233318"/>
                </a:lnTo>
                <a:lnTo>
                  <a:pt x="229350" y="252497"/>
                </a:lnTo>
                <a:lnTo>
                  <a:pt x="215916" y="289046"/>
                </a:lnTo>
                <a:lnTo>
                  <a:pt x="209666" y="306793"/>
                </a:lnTo>
                <a:lnTo>
                  <a:pt x="205500" y="320530"/>
                </a:lnTo>
                <a:lnTo>
                  <a:pt x="202723" y="331593"/>
                </a:lnTo>
                <a:lnTo>
                  <a:pt x="200871" y="340873"/>
                </a:lnTo>
                <a:lnTo>
                  <a:pt x="198684" y="348964"/>
                </a:lnTo>
                <a:lnTo>
                  <a:pt x="193714" y="363035"/>
                </a:lnTo>
                <a:lnTo>
                  <a:pt x="191055" y="373265"/>
                </a:lnTo>
                <a:lnTo>
                  <a:pt x="188330" y="385799"/>
                </a:lnTo>
                <a:lnTo>
                  <a:pt x="185561" y="399870"/>
                </a:lnTo>
                <a:lnTo>
                  <a:pt x="184668" y="413061"/>
                </a:lnTo>
                <a:lnTo>
                  <a:pt x="185024" y="425665"/>
                </a:lnTo>
                <a:lnTo>
                  <a:pt x="186214" y="437878"/>
                </a:lnTo>
                <a:lnTo>
                  <a:pt x="187960" y="447925"/>
                </a:lnTo>
                <a:lnTo>
                  <a:pt x="190077" y="456528"/>
                </a:lnTo>
                <a:lnTo>
                  <a:pt x="197168" y="4794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7"/>
          <p:cNvSpPr/>
          <p:nvPr/>
        </p:nvSpPr>
        <p:spPr>
          <a:xfrm>
            <a:off x="5549265" y="4517707"/>
            <a:ext cx="257176" cy="308611"/>
          </a:xfrm>
          <a:custGeom>
            <a:avLst/>
            <a:gdLst/>
            <a:ahLst/>
            <a:cxnLst/>
            <a:rect l="0" t="0" r="0" b="0"/>
            <a:pathLst>
              <a:path w="257176" h="308611">
                <a:moveTo>
                  <a:pt x="0" y="0"/>
                </a:moveTo>
                <a:lnTo>
                  <a:pt x="13652" y="13653"/>
                </a:lnTo>
                <a:lnTo>
                  <a:pt x="19579" y="20532"/>
                </a:lnTo>
                <a:lnTo>
                  <a:pt x="25435" y="27975"/>
                </a:lnTo>
                <a:lnTo>
                  <a:pt x="31244" y="35796"/>
                </a:lnTo>
                <a:lnTo>
                  <a:pt x="36069" y="41961"/>
                </a:lnTo>
                <a:lnTo>
                  <a:pt x="43971" y="51352"/>
                </a:lnTo>
                <a:lnTo>
                  <a:pt x="48364" y="56142"/>
                </a:lnTo>
                <a:lnTo>
                  <a:pt x="58325" y="66545"/>
                </a:lnTo>
                <a:lnTo>
                  <a:pt x="63648" y="71033"/>
                </a:lnTo>
                <a:lnTo>
                  <a:pt x="69102" y="74978"/>
                </a:lnTo>
                <a:lnTo>
                  <a:pt x="74643" y="78560"/>
                </a:lnTo>
                <a:lnTo>
                  <a:pt x="81194" y="84759"/>
                </a:lnTo>
                <a:lnTo>
                  <a:pt x="88419" y="92701"/>
                </a:lnTo>
                <a:lnTo>
                  <a:pt x="122400" y="132242"/>
                </a:lnTo>
                <a:lnTo>
                  <a:pt x="138750" y="151027"/>
                </a:lnTo>
                <a:lnTo>
                  <a:pt x="150603" y="165454"/>
                </a:lnTo>
                <a:lnTo>
                  <a:pt x="159457" y="176978"/>
                </a:lnTo>
                <a:lnTo>
                  <a:pt x="181549" y="207378"/>
                </a:lnTo>
                <a:lnTo>
                  <a:pt x="189612" y="218262"/>
                </a:lnTo>
                <a:lnTo>
                  <a:pt x="195940" y="226471"/>
                </a:lnTo>
                <a:lnTo>
                  <a:pt x="201112" y="232896"/>
                </a:lnTo>
                <a:lnTo>
                  <a:pt x="205512" y="238131"/>
                </a:lnTo>
                <a:lnTo>
                  <a:pt x="210350" y="244479"/>
                </a:lnTo>
                <a:lnTo>
                  <a:pt x="215481" y="251569"/>
                </a:lnTo>
                <a:lnTo>
                  <a:pt x="220806" y="259153"/>
                </a:lnTo>
                <a:lnTo>
                  <a:pt x="225309" y="265161"/>
                </a:lnTo>
                <a:lnTo>
                  <a:pt x="232852" y="274377"/>
                </a:lnTo>
                <a:lnTo>
                  <a:pt x="236197" y="279121"/>
                </a:lnTo>
                <a:lnTo>
                  <a:pt x="239380" y="284188"/>
                </a:lnTo>
                <a:lnTo>
                  <a:pt x="242453" y="289471"/>
                </a:lnTo>
                <a:lnTo>
                  <a:pt x="248409" y="297882"/>
                </a:lnTo>
                <a:lnTo>
                  <a:pt x="257175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8"/>
          <p:cNvSpPr/>
          <p:nvPr/>
        </p:nvSpPr>
        <p:spPr>
          <a:xfrm>
            <a:off x="5514975" y="4466272"/>
            <a:ext cx="291466" cy="300039"/>
          </a:xfrm>
          <a:custGeom>
            <a:avLst/>
            <a:gdLst/>
            <a:ahLst/>
            <a:cxnLst/>
            <a:rect l="0" t="0" r="0" b="0"/>
            <a:pathLst>
              <a:path w="291466" h="300039">
                <a:moveTo>
                  <a:pt x="291465" y="0"/>
                </a:moveTo>
                <a:lnTo>
                  <a:pt x="277812" y="9102"/>
                </a:lnTo>
                <a:lnTo>
                  <a:pt x="271886" y="12736"/>
                </a:lnTo>
                <a:lnTo>
                  <a:pt x="266029" y="16110"/>
                </a:lnTo>
                <a:lnTo>
                  <a:pt x="260220" y="19313"/>
                </a:lnTo>
                <a:lnTo>
                  <a:pt x="251226" y="27951"/>
                </a:lnTo>
                <a:lnTo>
                  <a:pt x="247494" y="32921"/>
                </a:lnTo>
                <a:lnTo>
                  <a:pt x="243101" y="38140"/>
                </a:lnTo>
                <a:lnTo>
                  <a:pt x="238267" y="43524"/>
                </a:lnTo>
                <a:lnTo>
                  <a:pt x="233140" y="49019"/>
                </a:lnTo>
                <a:lnTo>
                  <a:pt x="227816" y="55539"/>
                </a:lnTo>
                <a:lnTo>
                  <a:pt x="222362" y="62744"/>
                </a:lnTo>
                <a:lnTo>
                  <a:pt x="216822" y="70404"/>
                </a:lnTo>
                <a:lnTo>
                  <a:pt x="210270" y="78369"/>
                </a:lnTo>
                <a:lnTo>
                  <a:pt x="203045" y="86536"/>
                </a:lnTo>
                <a:lnTo>
                  <a:pt x="195371" y="94838"/>
                </a:lnTo>
                <a:lnTo>
                  <a:pt x="187397" y="104183"/>
                </a:lnTo>
                <a:lnTo>
                  <a:pt x="170917" y="124726"/>
                </a:lnTo>
                <a:lnTo>
                  <a:pt x="162522" y="134586"/>
                </a:lnTo>
                <a:lnTo>
                  <a:pt x="154068" y="144016"/>
                </a:lnTo>
                <a:lnTo>
                  <a:pt x="137054" y="162115"/>
                </a:lnTo>
                <a:lnTo>
                  <a:pt x="119968" y="179683"/>
                </a:lnTo>
                <a:lnTo>
                  <a:pt x="110458" y="190274"/>
                </a:lnTo>
                <a:lnTo>
                  <a:pt x="89732" y="214742"/>
                </a:lnTo>
                <a:lnTo>
                  <a:pt x="76966" y="228886"/>
                </a:lnTo>
                <a:lnTo>
                  <a:pt x="36457" y="271336"/>
                </a:lnTo>
                <a:lnTo>
                  <a:pt x="21600" y="286646"/>
                </a:lnTo>
                <a:lnTo>
                  <a:pt x="16305" y="291110"/>
                </a:lnTo>
                <a:lnTo>
                  <a:pt x="7881" y="296070"/>
                </a:lnTo>
                <a:lnTo>
                  <a:pt x="0" y="3000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9"/>
          <p:cNvSpPr/>
          <p:nvPr/>
        </p:nvSpPr>
        <p:spPr>
          <a:xfrm>
            <a:off x="6063615" y="4449127"/>
            <a:ext cx="308611" cy="68581"/>
          </a:xfrm>
          <a:custGeom>
            <a:avLst/>
            <a:gdLst/>
            <a:ahLst/>
            <a:cxnLst/>
            <a:rect l="0" t="0" r="0" b="0"/>
            <a:pathLst>
              <a:path w="308611" h="68581">
                <a:moveTo>
                  <a:pt x="0" y="68580"/>
                </a:moveTo>
                <a:lnTo>
                  <a:pt x="22754" y="59479"/>
                </a:lnTo>
                <a:lnTo>
                  <a:pt x="31362" y="56797"/>
                </a:lnTo>
                <a:lnTo>
                  <a:pt x="39005" y="55010"/>
                </a:lnTo>
                <a:lnTo>
                  <a:pt x="46005" y="53818"/>
                </a:lnTo>
                <a:lnTo>
                  <a:pt x="54483" y="51119"/>
                </a:lnTo>
                <a:lnTo>
                  <a:pt x="63944" y="47414"/>
                </a:lnTo>
                <a:lnTo>
                  <a:pt x="74062" y="43039"/>
                </a:lnTo>
                <a:lnTo>
                  <a:pt x="86522" y="39171"/>
                </a:lnTo>
                <a:lnTo>
                  <a:pt x="100544" y="35639"/>
                </a:lnTo>
                <a:lnTo>
                  <a:pt x="115606" y="32332"/>
                </a:lnTo>
                <a:lnTo>
                  <a:pt x="128506" y="30127"/>
                </a:lnTo>
                <a:lnTo>
                  <a:pt x="139963" y="28657"/>
                </a:lnTo>
                <a:lnTo>
                  <a:pt x="150459" y="27678"/>
                </a:lnTo>
                <a:lnTo>
                  <a:pt x="159360" y="26072"/>
                </a:lnTo>
                <a:lnTo>
                  <a:pt x="167200" y="24049"/>
                </a:lnTo>
                <a:lnTo>
                  <a:pt x="174332" y="21748"/>
                </a:lnTo>
                <a:lnTo>
                  <a:pt x="183849" y="20213"/>
                </a:lnTo>
                <a:lnTo>
                  <a:pt x="194956" y="19191"/>
                </a:lnTo>
                <a:lnTo>
                  <a:pt x="207123" y="18509"/>
                </a:lnTo>
                <a:lnTo>
                  <a:pt x="218092" y="17102"/>
                </a:lnTo>
                <a:lnTo>
                  <a:pt x="228262" y="15211"/>
                </a:lnTo>
                <a:lnTo>
                  <a:pt x="237899" y="12999"/>
                </a:lnTo>
                <a:lnTo>
                  <a:pt x="246230" y="11523"/>
                </a:lnTo>
                <a:lnTo>
                  <a:pt x="253688" y="10540"/>
                </a:lnTo>
                <a:lnTo>
                  <a:pt x="260565" y="9884"/>
                </a:lnTo>
                <a:lnTo>
                  <a:pt x="267055" y="8494"/>
                </a:lnTo>
                <a:lnTo>
                  <a:pt x="273287" y="6615"/>
                </a:lnTo>
                <a:lnTo>
                  <a:pt x="279346" y="4410"/>
                </a:lnTo>
                <a:lnTo>
                  <a:pt x="285290" y="2940"/>
                </a:lnTo>
                <a:lnTo>
                  <a:pt x="291158" y="1960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0"/>
          <p:cNvSpPr/>
          <p:nvPr/>
        </p:nvSpPr>
        <p:spPr>
          <a:xfrm>
            <a:off x="5995034" y="4543425"/>
            <a:ext cx="420054" cy="51436"/>
          </a:xfrm>
          <a:custGeom>
            <a:avLst/>
            <a:gdLst/>
            <a:ahLst/>
            <a:cxnLst/>
            <a:rect l="0" t="0" r="0" b="0"/>
            <a:pathLst>
              <a:path w="420054" h="51436">
                <a:moveTo>
                  <a:pt x="0" y="51435"/>
                </a:moveTo>
                <a:lnTo>
                  <a:pt x="34075" y="51435"/>
                </a:lnTo>
                <a:lnTo>
                  <a:pt x="41767" y="50482"/>
                </a:lnTo>
                <a:lnTo>
                  <a:pt x="51657" y="48895"/>
                </a:lnTo>
                <a:lnTo>
                  <a:pt x="63014" y="46884"/>
                </a:lnTo>
                <a:lnTo>
                  <a:pt x="73442" y="45543"/>
                </a:lnTo>
                <a:lnTo>
                  <a:pt x="83251" y="44649"/>
                </a:lnTo>
                <a:lnTo>
                  <a:pt x="92649" y="44053"/>
                </a:lnTo>
                <a:lnTo>
                  <a:pt x="103676" y="42704"/>
                </a:lnTo>
                <a:lnTo>
                  <a:pt x="115790" y="40852"/>
                </a:lnTo>
                <a:lnTo>
                  <a:pt x="128628" y="38664"/>
                </a:lnTo>
                <a:lnTo>
                  <a:pt x="140045" y="36254"/>
                </a:lnTo>
                <a:lnTo>
                  <a:pt x="150514" y="33694"/>
                </a:lnTo>
                <a:lnTo>
                  <a:pt x="160350" y="31035"/>
                </a:lnTo>
                <a:lnTo>
                  <a:pt x="169765" y="29262"/>
                </a:lnTo>
                <a:lnTo>
                  <a:pt x="178900" y="28080"/>
                </a:lnTo>
                <a:lnTo>
                  <a:pt x="202383" y="25815"/>
                </a:lnTo>
                <a:lnTo>
                  <a:pt x="241396" y="21633"/>
                </a:lnTo>
                <a:lnTo>
                  <a:pt x="258086" y="19185"/>
                </a:lnTo>
                <a:lnTo>
                  <a:pt x="272070" y="16599"/>
                </a:lnTo>
                <a:lnTo>
                  <a:pt x="284250" y="13923"/>
                </a:lnTo>
                <a:lnTo>
                  <a:pt x="295228" y="12140"/>
                </a:lnTo>
                <a:lnTo>
                  <a:pt x="305404" y="10951"/>
                </a:lnTo>
                <a:lnTo>
                  <a:pt x="42005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1"/>
          <p:cNvSpPr/>
          <p:nvPr/>
        </p:nvSpPr>
        <p:spPr>
          <a:xfrm>
            <a:off x="6505421" y="4347541"/>
            <a:ext cx="235422" cy="405998"/>
          </a:xfrm>
          <a:custGeom>
            <a:avLst/>
            <a:gdLst/>
            <a:ahLst/>
            <a:cxnLst/>
            <a:rect l="0" t="0" r="0" b="0"/>
            <a:pathLst>
              <a:path w="235422" h="405998">
                <a:moveTo>
                  <a:pt x="235421" y="33006"/>
                </a:moveTo>
                <a:lnTo>
                  <a:pt x="221769" y="19354"/>
                </a:lnTo>
                <a:lnTo>
                  <a:pt x="216795" y="15332"/>
                </a:lnTo>
                <a:lnTo>
                  <a:pt x="212526" y="12651"/>
                </a:lnTo>
                <a:lnTo>
                  <a:pt x="205243" y="9672"/>
                </a:lnTo>
                <a:lnTo>
                  <a:pt x="198831" y="8348"/>
                </a:lnTo>
                <a:lnTo>
                  <a:pt x="193883" y="7042"/>
                </a:lnTo>
                <a:lnTo>
                  <a:pt x="180764" y="3052"/>
                </a:lnTo>
                <a:lnTo>
                  <a:pt x="174219" y="1606"/>
                </a:lnTo>
                <a:lnTo>
                  <a:pt x="167949" y="643"/>
                </a:lnTo>
                <a:lnTo>
                  <a:pt x="161865" y="0"/>
                </a:lnTo>
                <a:lnTo>
                  <a:pt x="154951" y="525"/>
                </a:lnTo>
                <a:lnTo>
                  <a:pt x="147484" y="1827"/>
                </a:lnTo>
                <a:lnTo>
                  <a:pt x="139649" y="3648"/>
                </a:lnTo>
                <a:lnTo>
                  <a:pt x="133473" y="4861"/>
                </a:lnTo>
                <a:lnTo>
                  <a:pt x="128403" y="5671"/>
                </a:lnTo>
                <a:lnTo>
                  <a:pt x="124071" y="6210"/>
                </a:lnTo>
                <a:lnTo>
                  <a:pt x="118325" y="8474"/>
                </a:lnTo>
                <a:lnTo>
                  <a:pt x="111637" y="11889"/>
                </a:lnTo>
                <a:lnTo>
                  <a:pt x="104321" y="16070"/>
                </a:lnTo>
                <a:lnTo>
                  <a:pt x="91112" y="23257"/>
                </a:lnTo>
                <a:lnTo>
                  <a:pt x="84923" y="26507"/>
                </a:lnTo>
                <a:lnTo>
                  <a:pt x="78891" y="30578"/>
                </a:lnTo>
                <a:lnTo>
                  <a:pt x="72965" y="35198"/>
                </a:lnTo>
                <a:lnTo>
                  <a:pt x="67110" y="40182"/>
                </a:lnTo>
                <a:lnTo>
                  <a:pt x="60349" y="47315"/>
                </a:lnTo>
                <a:lnTo>
                  <a:pt x="52984" y="55880"/>
                </a:lnTo>
                <a:lnTo>
                  <a:pt x="45216" y="65401"/>
                </a:lnTo>
                <a:lnTo>
                  <a:pt x="28966" y="86139"/>
                </a:lnTo>
                <a:lnTo>
                  <a:pt x="20632" y="97003"/>
                </a:lnTo>
                <a:lnTo>
                  <a:pt x="15076" y="106151"/>
                </a:lnTo>
                <a:lnTo>
                  <a:pt x="11372" y="114154"/>
                </a:lnTo>
                <a:lnTo>
                  <a:pt x="876" y="145238"/>
                </a:lnTo>
                <a:lnTo>
                  <a:pt x="0" y="152595"/>
                </a:lnTo>
                <a:lnTo>
                  <a:pt x="369" y="159404"/>
                </a:lnTo>
                <a:lnTo>
                  <a:pt x="1567" y="165849"/>
                </a:lnTo>
                <a:lnTo>
                  <a:pt x="3318" y="170146"/>
                </a:lnTo>
                <a:lnTo>
                  <a:pt x="5438" y="173010"/>
                </a:lnTo>
                <a:lnTo>
                  <a:pt x="10334" y="177145"/>
                </a:lnTo>
                <a:lnTo>
                  <a:pt x="15685" y="182158"/>
                </a:lnTo>
                <a:lnTo>
                  <a:pt x="19398" y="182923"/>
                </a:lnTo>
                <a:lnTo>
                  <a:pt x="23778" y="182481"/>
                </a:lnTo>
                <a:lnTo>
                  <a:pt x="28603" y="181233"/>
                </a:lnTo>
                <a:lnTo>
                  <a:pt x="33725" y="180402"/>
                </a:lnTo>
                <a:lnTo>
                  <a:pt x="39045" y="179847"/>
                </a:lnTo>
                <a:lnTo>
                  <a:pt x="44496" y="179478"/>
                </a:lnTo>
                <a:lnTo>
                  <a:pt x="50988" y="176374"/>
                </a:lnTo>
                <a:lnTo>
                  <a:pt x="58173" y="171447"/>
                </a:lnTo>
                <a:lnTo>
                  <a:pt x="99338" y="138457"/>
                </a:lnTo>
                <a:lnTo>
                  <a:pt x="109456" y="129977"/>
                </a:lnTo>
                <a:lnTo>
                  <a:pt x="118108" y="122418"/>
                </a:lnTo>
                <a:lnTo>
                  <a:pt x="132799" y="108940"/>
                </a:lnTo>
                <a:lnTo>
                  <a:pt x="151781" y="90642"/>
                </a:lnTo>
                <a:lnTo>
                  <a:pt x="215410" y="27297"/>
                </a:lnTo>
                <a:lnTo>
                  <a:pt x="219222" y="24437"/>
                </a:lnTo>
                <a:lnTo>
                  <a:pt x="221765" y="23484"/>
                </a:lnTo>
                <a:lnTo>
                  <a:pt x="223459" y="23800"/>
                </a:lnTo>
                <a:lnTo>
                  <a:pt x="224589" y="24964"/>
                </a:lnTo>
                <a:lnTo>
                  <a:pt x="225342" y="26692"/>
                </a:lnTo>
                <a:lnTo>
                  <a:pt x="226179" y="32105"/>
                </a:lnTo>
                <a:lnTo>
                  <a:pt x="226551" y="40860"/>
                </a:lnTo>
                <a:lnTo>
                  <a:pt x="225697" y="48720"/>
                </a:lnTo>
                <a:lnTo>
                  <a:pt x="224176" y="58722"/>
                </a:lnTo>
                <a:lnTo>
                  <a:pt x="222210" y="70153"/>
                </a:lnTo>
                <a:lnTo>
                  <a:pt x="217484" y="103173"/>
                </a:lnTo>
                <a:lnTo>
                  <a:pt x="214891" y="122647"/>
                </a:lnTo>
                <a:lnTo>
                  <a:pt x="213161" y="139439"/>
                </a:lnTo>
                <a:lnTo>
                  <a:pt x="212009" y="154444"/>
                </a:lnTo>
                <a:lnTo>
                  <a:pt x="210728" y="180324"/>
                </a:lnTo>
                <a:lnTo>
                  <a:pt x="210159" y="201351"/>
                </a:lnTo>
                <a:lnTo>
                  <a:pt x="207366" y="243081"/>
                </a:lnTo>
                <a:lnTo>
                  <a:pt x="205287" y="270211"/>
                </a:lnTo>
                <a:lnTo>
                  <a:pt x="203902" y="295918"/>
                </a:lnTo>
                <a:lnTo>
                  <a:pt x="202363" y="344801"/>
                </a:lnTo>
                <a:lnTo>
                  <a:pt x="202905" y="361837"/>
                </a:lnTo>
                <a:lnTo>
                  <a:pt x="204219" y="374147"/>
                </a:lnTo>
                <a:lnTo>
                  <a:pt x="206046" y="383305"/>
                </a:lnTo>
                <a:lnTo>
                  <a:pt x="207266" y="390364"/>
                </a:lnTo>
                <a:lnTo>
                  <a:pt x="208621" y="400747"/>
                </a:lnTo>
                <a:lnTo>
                  <a:pt x="209934" y="403897"/>
                </a:lnTo>
                <a:lnTo>
                  <a:pt x="211762" y="405997"/>
                </a:lnTo>
                <a:lnTo>
                  <a:pt x="218276" y="40162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2"/>
          <p:cNvSpPr/>
          <p:nvPr/>
        </p:nvSpPr>
        <p:spPr>
          <a:xfrm>
            <a:off x="6912292" y="4329112"/>
            <a:ext cx="8574" cy="471489"/>
          </a:xfrm>
          <a:custGeom>
            <a:avLst/>
            <a:gdLst/>
            <a:ahLst/>
            <a:cxnLst/>
            <a:rect l="0" t="0" r="0" b="0"/>
            <a:pathLst>
              <a:path w="8574" h="471489">
                <a:moveTo>
                  <a:pt x="0" y="0"/>
                </a:moveTo>
                <a:lnTo>
                  <a:pt x="0" y="13653"/>
                </a:lnTo>
                <a:lnTo>
                  <a:pt x="953" y="21484"/>
                </a:lnTo>
                <a:lnTo>
                  <a:pt x="2540" y="30516"/>
                </a:lnTo>
                <a:lnTo>
                  <a:pt x="4551" y="40346"/>
                </a:lnTo>
                <a:lnTo>
                  <a:pt x="5891" y="49757"/>
                </a:lnTo>
                <a:lnTo>
                  <a:pt x="6785" y="58889"/>
                </a:lnTo>
                <a:lnTo>
                  <a:pt x="7381" y="67835"/>
                </a:lnTo>
                <a:lnTo>
                  <a:pt x="8468" y="294261"/>
                </a:lnTo>
                <a:lnTo>
                  <a:pt x="7550" y="320952"/>
                </a:lnTo>
                <a:lnTo>
                  <a:pt x="1774" y="418751"/>
                </a:lnTo>
                <a:lnTo>
                  <a:pt x="1182" y="433473"/>
                </a:lnTo>
                <a:lnTo>
                  <a:pt x="1741" y="444239"/>
                </a:lnTo>
                <a:lnTo>
                  <a:pt x="3065" y="452370"/>
                </a:lnTo>
                <a:lnTo>
                  <a:pt x="8573" y="4714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3"/>
          <p:cNvSpPr/>
          <p:nvPr/>
        </p:nvSpPr>
        <p:spPr>
          <a:xfrm>
            <a:off x="5043487" y="4937760"/>
            <a:ext cx="985839" cy="68581"/>
          </a:xfrm>
          <a:custGeom>
            <a:avLst/>
            <a:gdLst/>
            <a:ahLst/>
            <a:cxnLst/>
            <a:rect l="0" t="0" r="0" b="0"/>
            <a:pathLst>
              <a:path w="985839" h="68581">
                <a:moveTo>
                  <a:pt x="0" y="68580"/>
                </a:moveTo>
                <a:lnTo>
                  <a:pt x="99780" y="68580"/>
                </a:lnTo>
                <a:lnTo>
                  <a:pt x="108430" y="67627"/>
                </a:lnTo>
                <a:lnTo>
                  <a:pt x="116102" y="66040"/>
                </a:lnTo>
                <a:lnTo>
                  <a:pt x="123122" y="64029"/>
                </a:lnTo>
                <a:lnTo>
                  <a:pt x="141136" y="61736"/>
                </a:lnTo>
                <a:lnTo>
                  <a:pt x="196712" y="56648"/>
                </a:lnTo>
                <a:lnTo>
                  <a:pt x="240463" y="53752"/>
                </a:lnTo>
                <a:lnTo>
                  <a:pt x="272607" y="52464"/>
                </a:lnTo>
                <a:lnTo>
                  <a:pt x="312124" y="51740"/>
                </a:lnTo>
                <a:lnTo>
                  <a:pt x="336207" y="51570"/>
                </a:lnTo>
                <a:lnTo>
                  <a:pt x="352726" y="50572"/>
                </a:lnTo>
                <a:lnTo>
                  <a:pt x="412169" y="45570"/>
                </a:lnTo>
                <a:lnTo>
                  <a:pt x="442583" y="44066"/>
                </a:lnTo>
                <a:lnTo>
                  <a:pt x="456981" y="42712"/>
                </a:lnTo>
                <a:lnTo>
                  <a:pt x="471341" y="40857"/>
                </a:lnTo>
                <a:lnTo>
                  <a:pt x="485678" y="38668"/>
                </a:lnTo>
                <a:lnTo>
                  <a:pt x="499997" y="37209"/>
                </a:lnTo>
                <a:lnTo>
                  <a:pt x="528609" y="35587"/>
                </a:lnTo>
                <a:lnTo>
                  <a:pt x="551478" y="33249"/>
                </a:lnTo>
                <a:lnTo>
                  <a:pt x="612449" y="25572"/>
                </a:lnTo>
                <a:lnTo>
                  <a:pt x="637852" y="21811"/>
                </a:lnTo>
                <a:lnTo>
                  <a:pt x="658597" y="18350"/>
                </a:lnTo>
                <a:lnTo>
                  <a:pt x="723818" y="5953"/>
                </a:lnTo>
                <a:lnTo>
                  <a:pt x="737815" y="3968"/>
                </a:lnTo>
                <a:lnTo>
                  <a:pt x="750957" y="2646"/>
                </a:lnTo>
                <a:lnTo>
                  <a:pt x="775719" y="1176"/>
                </a:lnTo>
                <a:lnTo>
                  <a:pt x="799424" y="522"/>
                </a:lnTo>
                <a:lnTo>
                  <a:pt x="891375" y="45"/>
                </a:lnTo>
                <a:lnTo>
                  <a:pt x="910480" y="983"/>
                </a:lnTo>
                <a:lnTo>
                  <a:pt x="927979" y="2560"/>
                </a:lnTo>
                <a:lnTo>
                  <a:pt x="98583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4"/>
          <p:cNvSpPr/>
          <p:nvPr/>
        </p:nvSpPr>
        <p:spPr>
          <a:xfrm>
            <a:off x="5292090" y="5109687"/>
            <a:ext cx="281477" cy="342424"/>
          </a:xfrm>
          <a:custGeom>
            <a:avLst/>
            <a:gdLst/>
            <a:ahLst/>
            <a:cxnLst/>
            <a:rect l="0" t="0" r="0" b="0"/>
            <a:pathLst>
              <a:path w="281477" h="342424">
                <a:moveTo>
                  <a:pt x="0" y="68103"/>
                </a:moveTo>
                <a:lnTo>
                  <a:pt x="4551" y="68103"/>
                </a:lnTo>
                <a:lnTo>
                  <a:pt x="8748" y="67150"/>
                </a:lnTo>
                <a:lnTo>
                  <a:pt x="14405" y="65563"/>
                </a:lnTo>
                <a:lnTo>
                  <a:pt x="21033" y="63552"/>
                </a:lnTo>
                <a:lnTo>
                  <a:pt x="27357" y="61259"/>
                </a:lnTo>
                <a:lnTo>
                  <a:pt x="33478" y="58778"/>
                </a:lnTo>
                <a:lnTo>
                  <a:pt x="39464" y="56171"/>
                </a:lnTo>
                <a:lnTo>
                  <a:pt x="51194" y="50735"/>
                </a:lnTo>
                <a:lnTo>
                  <a:pt x="56989" y="47952"/>
                </a:lnTo>
                <a:lnTo>
                  <a:pt x="63710" y="45144"/>
                </a:lnTo>
                <a:lnTo>
                  <a:pt x="71048" y="42319"/>
                </a:lnTo>
                <a:lnTo>
                  <a:pt x="78798" y="39484"/>
                </a:lnTo>
                <a:lnTo>
                  <a:pt x="86822" y="37593"/>
                </a:lnTo>
                <a:lnTo>
                  <a:pt x="95028" y="36333"/>
                </a:lnTo>
                <a:lnTo>
                  <a:pt x="103357" y="35493"/>
                </a:lnTo>
                <a:lnTo>
                  <a:pt x="110815" y="33028"/>
                </a:lnTo>
                <a:lnTo>
                  <a:pt x="117691" y="29479"/>
                </a:lnTo>
                <a:lnTo>
                  <a:pt x="124181" y="25209"/>
                </a:lnTo>
                <a:lnTo>
                  <a:pt x="131365" y="22362"/>
                </a:lnTo>
                <a:lnTo>
                  <a:pt x="139011" y="20464"/>
                </a:lnTo>
                <a:lnTo>
                  <a:pt x="146966" y="19198"/>
                </a:lnTo>
                <a:lnTo>
                  <a:pt x="155127" y="17402"/>
                </a:lnTo>
                <a:lnTo>
                  <a:pt x="163426" y="15252"/>
                </a:lnTo>
                <a:lnTo>
                  <a:pt x="171815" y="12866"/>
                </a:lnTo>
                <a:lnTo>
                  <a:pt x="179314" y="10324"/>
                </a:lnTo>
                <a:lnTo>
                  <a:pt x="186217" y="7676"/>
                </a:lnTo>
                <a:lnTo>
                  <a:pt x="192724" y="4958"/>
                </a:lnTo>
                <a:lnTo>
                  <a:pt x="198968" y="3147"/>
                </a:lnTo>
                <a:lnTo>
                  <a:pt x="205035" y="1938"/>
                </a:lnTo>
                <a:lnTo>
                  <a:pt x="210985" y="1133"/>
                </a:lnTo>
                <a:lnTo>
                  <a:pt x="216857" y="596"/>
                </a:lnTo>
                <a:lnTo>
                  <a:pt x="222676" y="238"/>
                </a:lnTo>
                <a:lnTo>
                  <a:pt x="228461" y="0"/>
                </a:lnTo>
                <a:lnTo>
                  <a:pt x="235174" y="794"/>
                </a:lnTo>
                <a:lnTo>
                  <a:pt x="242507" y="2275"/>
                </a:lnTo>
                <a:lnTo>
                  <a:pt x="250254" y="4215"/>
                </a:lnTo>
                <a:lnTo>
                  <a:pt x="256371" y="6461"/>
                </a:lnTo>
                <a:lnTo>
                  <a:pt x="261401" y="8911"/>
                </a:lnTo>
                <a:lnTo>
                  <a:pt x="265707" y="11496"/>
                </a:lnTo>
                <a:lnTo>
                  <a:pt x="268578" y="14172"/>
                </a:lnTo>
                <a:lnTo>
                  <a:pt x="270492" y="16909"/>
                </a:lnTo>
                <a:lnTo>
                  <a:pt x="273571" y="22490"/>
                </a:lnTo>
                <a:lnTo>
                  <a:pt x="278114" y="28145"/>
                </a:lnTo>
                <a:lnTo>
                  <a:pt x="279707" y="31939"/>
                </a:lnTo>
                <a:lnTo>
                  <a:pt x="281476" y="41235"/>
                </a:lnTo>
                <a:lnTo>
                  <a:pt x="280996" y="47333"/>
                </a:lnTo>
                <a:lnTo>
                  <a:pt x="279723" y="54257"/>
                </a:lnTo>
                <a:lnTo>
                  <a:pt x="277922" y="61729"/>
                </a:lnTo>
                <a:lnTo>
                  <a:pt x="276721" y="68617"/>
                </a:lnTo>
                <a:lnTo>
                  <a:pt x="275920" y="75113"/>
                </a:lnTo>
                <a:lnTo>
                  <a:pt x="275387" y="81348"/>
                </a:lnTo>
                <a:lnTo>
                  <a:pt x="274078" y="88363"/>
                </a:lnTo>
                <a:lnTo>
                  <a:pt x="272254" y="95897"/>
                </a:lnTo>
                <a:lnTo>
                  <a:pt x="270085" y="103778"/>
                </a:lnTo>
                <a:lnTo>
                  <a:pt x="266734" y="111888"/>
                </a:lnTo>
                <a:lnTo>
                  <a:pt x="262595" y="120153"/>
                </a:lnTo>
                <a:lnTo>
                  <a:pt x="257930" y="128520"/>
                </a:lnTo>
                <a:lnTo>
                  <a:pt x="245128" y="153058"/>
                </a:lnTo>
                <a:lnTo>
                  <a:pt x="237714" y="167602"/>
                </a:lnTo>
                <a:lnTo>
                  <a:pt x="173924" y="286592"/>
                </a:lnTo>
                <a:lnTo>
                  <a:pt x="170241" y="293772"/>
                </a:lnTo>
                <a:lnTo>
                  <a:pt x="165882" y="299511"/>
                </a:lnTo>
                <a:lnTo>
                  <a:pt x="161070" y="304290"/>
                </a:lnTo>
                <a:lnTo>
                  <a:pt x="155957" y="308428"/>
                </a:lnTo>
                <a:lnTo>
                  <a:pt x="147736" y="318107"/>
                </a:lnTo>
                <a:lnTo>
                  <a:pt x="141861" y="327805"/>
                </a:lnTo>
                <a:lnTo>
                  <a:pt x="140293" y="331725"/>
                </a:lnTo>
                <a:lnTo>
                  <a:pt x="137160" y="3424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5"/>
          <p:cNvSpPr/>
          <p:nvPr/>
        </p:nvSpPr>
        <p:spPr>
          <a:xfrm>
            <a:off x="6432232" y="4834890"/>
            <a:ext cx="745809" cy="59655"/>
          </a:xfrm>
          <a:custGeom>
            <a:avLst/>
            <a:gdLst/>
            <a:ahLst/>
            <a:cxnLst/>
            <a:rect l="0" t="0" r="0" b="0"/>
            <a:pathLst>
              <a:path w="745809" h="59655">
                <a:moveTo>
                  <a:pt x="0" y="51435"/>
                </a:moveTo>
                <a:lnTo>
                  <a:pt x="18204" y="55986"/>
                </a:lnTo>
                <a:lnTo>
                  <a:pt x="25471" y="57326"/>
                </a:lnTo>
                <a:lnTo>
                  <a:pt x="38626" y="58816"/>
                </a:lnTo>
                <a:lnTo>
                  <a:pt x="61292" y="59654"/>
                </a:lnTo>
                <a:lnTo>
                  <a:pt x="68484" y="58819"/>
                </a:lnTo>
                <a:lnTo>
                  <a:pt x="75183" y="57310"/>
                </a:lnTo>
                <a:lnTo>
                  <a:pt x="81555" y="55351"/>
                </a:lnTo>
                <a:lnTo>
                  <a:pt x="88659" y="54046"/>
                </a:lnTo>
                <a:lnTo>
                  <a:pt x="104175" y="52595"/>
                </a:lnTo>
                <a:lnTo>
                  <a:pt x="112312" y="51256"/>
                </a:lnTo>
                <a:lnTo>
                  <a:pt x="120595" y="49410"/>
                </a:lnTo>
                <a:lnTo>
                  <a:pt x="128974" y="47228"/>
                </a:lnTo>
                <a:lnTo>
                  <a:pt x="142180" y="44820"/>
                </a:lnTo>
                <a:lnTo>
                  <a:pt x="177173" y="39605"/>
                </a:lnTo>
                <a:lnTo>
                  <a:pt x="193363" y="37833"/>
                </a:lnTo>
                <a:lnTo>
                  <a:pt x="207966" y="36652"/>
                </a:lnTo>
                <a:lnTo>
                  <a:pt x="221512" y="35865"/>
                </a:lnTo>
                <a:lnTo>
                  <a:pt x="234352" y="34387"/>
                </a:lnTo>
                <a:lnTo>
                  <a:pt x="246722" y="32449"/>
                </a:lnTo>
                <a:lnTo>
                  <a:pt x="258779" y="30205"/>
                </a:lnTo>
                <a:lnTo>
                  <a:pt x="271579" y="28710"/>
                </a:lnTo>
                <a:lnTo>
                  <a:pt x="284875" y="27712"/>
                </a:lnTo>
                <a:lnTo>
                  <a:pt x="298502" y="27047"/>
                </a:lnTo>
                <a:lnTo>
                  <a:pt x="312349" y="25651"/>
                </a:lnTo>
                <a:lnTo>
                  <a:pt x="326343" y="23768"/>
                </a:lnTo>
                <a:lnTo>
                  <a:pt x="340435" y="21561"/>
                </a:lnTo>
                <a:lnTo>
                  <a:pt x="362211" y="19136"/>
                </a:lnTo>
                <a:lnTo>
                  <a:pt x="419428" y="13902"/>
                </a:lnTo>
                <a:lnTo>
                  <a:pt x="444401" y="12126"/>
                </a:lnTo>
                <a:lnTo>
                  <a:pt x="484849" y="10152"/>
                </a:lnTo>
                <a:lnTo>
                  <a:pt x="516161" y="9274"/>
                </a:lnTo>
                <a:lnTo>
                  <a:pt x="585510" y="8711"/>
                </a:lnTo>
                <a:lnTo>
                  <a:pt x="627509" y="8613"/>
                </a:lnTo>
                <a:lnTo>
                  <a:pt x="642178" y="7647"/>
                </a:lnTo>
                <a:lnTo>
                  <a:pt x="658623" y="6051"/>
                </a:lnTo>
                <a:lnTo>
                  <a:pt x="676255" y="4034"/>
                </a:lnTo>
                <a:lnTo>
                  <a:pt x="689914" y="2689"/>
                </a:lnTo>
                <a:lnTo>
                  <a:pt x="710171" y="1195"/>
                </a:lnTo>
                <a:lnTo>
                  <a:pt x="725524" y="531"/>
                </a:lnTo>
                <a:lnTo>
                  <a:pt x="74580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6"/>
          <p:cNvSpPr/>
          <p:nvPr/>
        </p:nvSpPr>
        <p:spPr>
          <a:xfrm>
            <a:off x="6543675" y="4972502"/>
            <a:ext cx="291311" cy="308159"/>
          </a:xfrm>
          <a:custGeom>
            <a:avLst/>
            <a:gdLst/>
            <a:ahLst/>
            <a:cxnLst/>
            <a:rect l="0" t="0" r="0" b="0"/>
            <a:pathLst>
              <a:path w="291311" h="308159">
                <a:moveTo>
                  <a:pt x="0" y="102418"/>
                </a:moveTo>
                <a:lnTo>
                  <a:pt x="9101" y="93316"/>
                </a:lnTo>
                <a:lnTo>
                  <a:pt x="13688" y="89682"/>
                </a:lnTo>
                <a:lnTo>
                  <a:pt x="18650" y="86308"/>
                </a:lnTo>
                <a:lnTo>
                  <a:pt x="23863" y="83105"/>
                </a:lnTo>
                <a:lnTo>
                  <a:pt x="31149" y="78113"/>
                </a:lnTo>
                <a:lnTo>
                  <a:pt x="49404" y="64945"/>
                </a:lnTo>
                <a:lnTo>
                  <a:pt x="61510" y="57434"/>
                </a:lnTo>
                <a:lnTo>
                  <a:pt x="75297" y="49568"/>
                </a:lnTo>
                <a:lnTo>
                  <a:pt x="90203" y="41467"/>
                </a:lnTo>
                <a:lnTo>
                  <a:pt x="102998" y="34161"/>
                </a:lnTo>
                <a:lnTo>
                  <a:pt x="114385" y="27386"/>
                </a:lnTo>
                <a:lnTo>
                  <a:pt x="124834" y="20964"/>
                </a:lnTo>
                <a:lnTo>
                  <a:pt x="134657" y="16683"/>
                </a:lnTo>
                <a:lnTo>
                  <a:pt x="144064" y="13828"/>
                </a:lnTo>
                <a:lnTo>
                  <a:pt x="153192" y="11926"/>
                </a:lnTo>
                <a:lnTo>
                  <a:pt x="162135" y="9705"/>
                </a:lnTo>
                <a:lnTo>
                  <a:pt x="170956" y="7271"/>
                </a:lnTo>
                <a:lnTo>
                  <a:pt x="179693" y="4697"/>
                </a:lnTo>
                <a:lnTo>
                  <a:pt x="188376" y="2981"/>
                </a:lnTo>
                <a:lnTo>
                  <a:pt x="197021" y="1836"/>
                </a:lnTo>
                <a:lnTo>
                  <a:pt x="205642" y="1073"/>
                </a:lnTo>
                <a:lnTo>
                  <a:pt x="214247" y="565"/>
                </a:lnTo>
                <a:lnTo>
                  <a:pt x="231428" y="0"/>
                </a:lnTo>
                <a:lnTo>
                  <a:pt x="239058" y="802"/>
                </a:lnTo>
                <a:lnTo>
                  <a:pt x="246049" y="2289"/>
                </a:lnTo>
                <a:lnTo>
                  <a:pt x="252615" y="4232"/>
                </a:lnTo>
                <a:lnTo>
                  <a:pt x="257945" y="5528"/>
                </a:lnTo>
                <a:lnTo>
                  <a:pt x="266406" y="6968"/>
                </a:lnTo>
                <a:lnTo>
                  <a:pt x="269997" y="9257"/>
                </a:lnTo>
                <a:lnTo>
                  <a:pt x="276526" y="16881"/>
                </a:lnTo>
                <a:lnTo>
                  <a:pt x="282602" y="24079"/>
                </a:lnTo>
                <a:lnTo>
                  <a:pt x="285556" y="27332"/>
                </a:lnTo>
                <a:lnTo>
                  <a:pt x="287526" y="31405"/>
                </a:lnTo>
                <a:lnTo>
                  <a:pt x="289714" y="41012"/>
                </a:lnTo>
                <a:lnTo>
                  <a:pt x="290298" y="46241"/>
                </a:lnTo>
                <a:lnTo>
                  <a:pt x="290686" y="51632"/>
                </a:lnTo>
                <a:lnTo>
                  <a:pt x="290946" y="57130"/>
                </a:lnTo>
                <a:lnTo>
                  <a:pt x="291234" y="70860"/>
                </a:lnTo>
                <a:lnTo>
                  <a:pt x="291310" y="78521"/>
                </a:lnTo>
                <a:lnTo>
                  <a:pt x="290410" y="86487"/>
                </a:lnTo>
                <a:lnTo>
                  <a:pt x="288856" y="94654"/>
                </a:lnTo>
                <a:lnTo>
                  <a:pt x="286869" y="102957"/>
                </a:lnTo>
                <a:lnTo>
                  <a:pt x="283637" y="111350"/>
                </a:lnTo>
                <a:lnTo>
                  <a:pt x="279579" y="119803"/>
                </a:lnTo>
                <a:lnTo>
                  <a:pt x="269990" y="137767"/>
                </a:lnTo>
                <a:lnTo>
                  <a:pt x="259377" y="158451"/>
                </a:lnTo>
                <a:lnTo>
                  <a:pt x="254834" y="168348"/>
                </a:lnTo>
                <a:lnTo>
                  <a:pt x="250852" y="177804"/>
                </a:lnTo>
                <a:lnTo>
                  <a:pt x="247244" y="186965"/>
                </a:lnTo>
                <a:lnTo>
                  <a:pt x="242934" y="195930"/>
                </a:lnTo>
                <a:lnTo>
                  <a:pt x="238156" y="204764"/>
                </a:lnTo>
                <a:lnTo>
                  <a:pt x="233065" y="213511"/>
                </a:lnTo>
                <a:lnTo>
                  <a:pt x="224869" y="228310"/>
                </a:lnTo>
                <a:lnTo>
                  <a:pt x="221350" y="234923"/>
                </a:lnTo>
                <a:lnTo>
                  <a:pt x="217099" y="241237"/>
                </a:lnTo>
                <a:lnTo>
                  <a:pt x="212360" y="247352"/>
                </a:lnTo>
                <a:lnTo>
                  <a:pt x="207295" y="253333"/>
                </a:lnTo>
                <a:lnTo>
                  <a:pt x="203920" y="259225"/>
                </a:lnTo>
                <a:lnTo>
                  <a:pt x="201669" y="265058"/>
                </a:lnTo>
                <a:lnTo>
                  <a:pt x="200168" y="270852"/>
                </a:lnTo>
                <a:lnTo>
                  <a:pt x="198215" y="276620"/>
                </a:lnTo>
                <a:lnTo>
                  <a:pt x="195961" y="282370"/>
                </a:lnTo>
                <a:lnTo>
                  <a:pt x="193506" y="288108"/>
                </a:lnTo>
                <a:lnTo>
                  <a:pt x="188237" y="297024"/>
                </a:lnTo>
                <a:lnTo>
                  <a:pt x="185499" y="300736"/>
                </a:lnTo>
                <a:lnTo>
                  <a:pt x="182721" y="303210"/>
                </a:lnTo>
                <a:lnTo>
                  <a:pt x="179916" y="304859"/>
                </a:lnTo>
                <a:lnTo>
                  <a:pt x="171450" y="3081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7"/>
          <p:cNvSpPr/>
          <p:nvPr/>
        </p:nvSpPr>
        <p:spPr>
          <a:xfrm>
            <a:off x="5394959" y="5829300"/>
            <a:ext cx="222887" cy="437198"/>
          </a:xfrm>
          <a:custGeom>
            <a:avLst/>
            <a:gdLst/>
            <a:ahLst/>
            <a:cxnLst/>
            <a:rect l="0" t="0" r="0" b="0"/>
            <a:pathLst>
              <a:path w="222887" h="437198">
                <a:moveTo>
                  <a:pt x="0" y="0"/>
                </a:moveTo>
                <a:lnTo>
                  <a:pt x="9103" y="9102"/>
                </a:lnTo>
                <a:lnTo>
                  <a:pt x="11783" y="12735"/>
                </a:lnTo>
                <a:lnTo>
                  <a:pt x="14762" y="19312"/>
                </a:lnTo>
                <a:lnTo>
                  <a:pt x="17462" y="22400"/>
                </a:lnTo>
                <a:lnTo>
                  <a:pt x="21166" y="25410"/>
                </a:lnTo>
                <a:lnTo>
                  <a:pt x="25541" y="28370"/>
                </a:lnTo>
                <a:lnTo>
                  <a:pt x="29410" y="32249"/>
                </a:lnTo>
                <a:lnTo>
                  <a:pt x="36249" y="41637"/>
                </a:lnTo>
                <a:lnTo>
                  <a:pt x="42463" y="52160"/>
                </a:lnTo>
                <a:lnTo>
                  <a:pt x="48400" y="63187"/>
                </a:lnTo>
                <a:lnTo>
                  <a:pt x="54214" y="74438"/>
                </a:lnTo>
                <a:lnTo>
                  <a:pt x="58051" y="80105"/>
                </a:lnTo>
                <a:lnTo>
                  <a:pt x="62513" y="85788"/>
                </a:lnTo>
                <a:lnTo>
                  <a:pt x="67393" y="91482"/>
                </a:lnTo>
                <a:lnTo>
                  <a:pt x="71599" y="98135"/>
                </a:lnTo>
                <a:lnTo>
                  <a:pt x="75355" y="105429"/>
                </a:lnTo>
                <a:lnTo>
                  <a:pt x="78812" y="113148"/>
                </a:lnTo>
                <a:lnTo>
                  <a:pt x="84927" y="124009"/>
                </a:lnTo>
                <a:lnTo>
                  <a:pt x="92813" y="136966"/>
                </a:lnTo>
                <a:lnTo>
                  <a:pt x="101881" y="151317"/>
                </a:lnTo>
                <a:lnTo>
                  <a:pt x="108878" y="163743"/>
                </a:lnTo>
                <a:lnTo>
                  <a:pt x="114495" y="174885"/>
                </a:lnTo>
                <a:lnTo>
                  <a:pt x="119193" y="185170"/>
                </a:lnTo>
                <a:lnTo>
                  <a:pt x="139457" y="226950"/>
                </a:lnTo>
                <a:lnTo>
                  <a:pt x="146311" y="242740"/>
                </a:lnTo>
                <a:lnTo>
                  <a:pt x="152786" y="258981"/>
                </a:lnTo>
                <a:lnTo>
                  <a:pt x="159008" y="275524"/>
                </a:lnTo>
                <a:lnTo>
                  <a:pt x="190518" y="353416"/>
                </a:lnTo>
                <a:lnTo>
                  <a:pt x="206277" y="390754"/>
                </a:lnTo>
                <a:lnTo>
                  <a:pt x="211813" y="403378"/>
                </a:lnTo>
                <a:lnTo>
                  <a:pt x="215504" y="412746"/>
                </a:lnTo>
                <a:lnTo>
                  <a:pt x="217965" y="419944"/>
                </a:lnTo>
                <a:lnTo>
                  <a:pt x="222886" y="4371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8"/>
          <p:cNvSpPr/>
          <p:nvPr/>
        </p:nvSpPr>
        <p:spPr>
          <a:xfrm>
            <a:off x="5420677" y="5752147"/>
            <a:ext cx="205741" cy="420054"/>
          </a:xfrm>
          <a:custGeom>
            <a:avLst/>
            <a:gdLst/>
            <a:ahLst/>
            <a:cxnLst/>
            <a:rect l="0" t="0" r="0" b="0"/>
            <a:pathLst>
              <a:path w="205741" h="420054">
                <a:moveTo>
                  <a:pt x="205740" y="0"/>
                </a:moveTo>
                <a:lnTo>
                  <a:pt x="196639" y="4551"/>
                </a:lnTo>
                <a:lnTo>
                  <a:pt x="193005" y="7797"/>
                </a:lnTo>
                <a:lnTo>
                  <a:pt x="189630" y="11865"/>
                </a:lnTo>
                <a:lnTo>
                  <a:pt x="186427" y="16483"/>
                </a:lnTo>
                <a:lnTo>
                  <a:pt x="182869" y="29233"/>
                </a:lnTo>
                <a:lnTo>
                  <a:pt x="181920" y="36634"/>
                </a:lnTo>
                <a:lnTo>
                  <a:pt x="178430" y="48235"/>
                </a:lnTo>
                <a:lnTo>
                  <a:pt x="173246" y="62637"/>
                </a:lnTo>
                <a:lnTo>
                  <a:pt x="166933" y="78905"/>
                </a:lnTo>
                <a:lnTo>
                  <a:pt x="160818" y="93561"/>
                </a:lnTo>
                <a:lnTo>
                  <a:pt x="154837" y="107142"/>
                </a:lnTo>
                <a:lnTo>
                  <a:pt x="143112" y="132391"/>
                </a:lnTo>
                <a:lnTo>
                  <a:pt x="105230" y="209404"/>
                </a:lnTo>
                <a:lnTo>
                  <a:pt x="82402" y="255192"/>
                </a:lnTo>
                <a:lnTo>
                  <a:pt x="75890" y="267283"/>
                </a:lnTo>
                <a:lnTo>
                  <a:pt x="69643" y="278201"/>
                </a:lnTo>
                <a:lnTo>
                  <a:pt x="63574" y="288338"/>
                </a:lnTo>
                <a:lnTo>
                  <a:pt x="58575" y="297953"/>
                </a:lnTo>
                <a:lnTo>
                  <a:pt x="54290" y="307220"/>
                </a:lnTo>
                <a:lnTo>
                  <a:pt x="50481" y="316256"/>
                </a:lnTo>
                <a:lnTo>
                  <a:pt x="44131" y="328947"/>
                </a:lnTo>
                <a:lnTo>
                  <a:pt x="26917" y="360829"/>
                </a:lnTo>
                <a:lnTo>
                  <a:pt x="20802" y="372950"/>
                </a:lnTo>
                <a:lnTo>
                  <a:pt x="16725" y="381984"/>
                </a:lnTo>
                <a:lnTo>
                  <a:pt x="14008" y="388958"/>
                </a:lnTo>
                <a:lnTo>
                  <a:pt x="8448" y="401788"/>
                </a:lnTo>
                <a:lnTo>
                  <a:pt x="0" y="4200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9"/>
          <p:cNvSpPr/>
          <p:nvPr/>
        </p:nvSpPr>
        <p:spPr>
          <a:xfrm>
            <a:off x="5703570" y="5880735"/>
            <a:ext cx="385763" cy="77048"/>
          </a:xfrm>
          <a:custGeom>
            <a:avLst/>
            <a:gdLst/>
            <a:ahLst/>
            <a:cxnLst/>
            <a:rect l="0" t="0" r="0" b="0"/>
            <a:pathLst>
              <a:path w="385763" h="77048">
                <a:moveTo>
                  <a:pt x="0" y="68580"/>
                </a:moveTo>
                <a:lnTo>
                  <a:pt x="9101" y="73131"/>
                </a:lnTo>
                <a:lnTo>
                  <a:pt x="16110" y="75365"/>
                </a:lnTo>
                <a:lnTo>
                  <a:pt x="24305" y="76358"/>
                </a:lnTo>
                <a:lnTo>
                  <a:pt x="30490" y="76623"/>
                </a:lnTo>
                <a:lnTo>
                  <a:pt x="50309" y="76995"/>
                </a:lnTo>
                <a:lnTo>
                  <a:pt x="56399" y="77047"/>
                </a:lnTo>
                <a:lnTo>
                  <a:pt x="66174" y="76130"/>
                </a:lnTo>
                <a:lnTo>
                  <a:pt x="78406" y="74566"/>
                </a:lnTo>
                <a:lnTo>
                  <a:pt x="92275" y="72570"/>
                </a:lnTo>
                <a:lnTo>
                  <a:pt x="106285" y="69335"/>
                </a:lnTo>
                <a:lnTo>
                  <a:pt x="120386" y="65273"/>
                </a:lnTo>
                <a:lnTo>
                  <a:pt x="168137" y="49618"/>
                </a:lnTo>
                <a:lnTo>
                  <a:pt x="180671" y="46413"/>
                </a:lnTo>
                <a:lnTo>
                  <a:pt x="194742" y="43325"/>
                </a:lnTo>
                <a:lnTo>
                  <a:pt x="253838" y="31524"/>
                </a:lnTo>
                <a:lnTo>
                  <a:pt x="266380" y="28636"/>
                </a:lnTo>
                <a:lnTo>
                  <a:pt x="277599" y="25758"/>
                </a:lnTo>
                <a:lnTo>
                  <a:pt x="287936" y="22887"/>
                </a:lnTo>
                <a:lnTo>
                  <a:pt x="296732" y="20020"/>
                </a:lnTo>
                <a:lnTo>
                  <a:pt x="304501" y="17157"/>
                </a:lnTo>
                <a:lnTo>
                  <a:pt x="311586" y="14295"/>
                </a:lnTo>
                <a:lnTo>
                  <a:pt x="322976" y="11435"/>
                </a:lnTo>
                <a:lnTo>
                  <a:pt x="337237" y="8576"/>
                </a:lnTo>
                <a:lnTo>
                  <a:pt x="38576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0"/>
          <p:cNvSpPr/>
          <p:nvPr/>
        </p:nvSpPr>
        <p:spPr>
          <a:xfrm>
            <a:off x="5746432" y="5992177"/>
            <a:ext cx="402909" cy="111444"/>
          </a:xfrm>
          <a:custGeom>
            <a:avLst/>
            <a:gdLst/>
            <a:ahLst/>
            <a:cxnLst/>
            <a:rect l="0" t="0" r="0" b="0"/>
            <a:pathLst>
              <a:path w="402909" h="111444">
                <a:moveTo>
                  <a:pt x="0" y="111443"/>
                </a:moveTo>
                <a:lnTo>
                  <a:pt x="18204" y="106892"/>
                </a:lnTo>
                <a:lnTo>
                  <a:pt x="33091" y="101742"/>
                </a:lnTo>
                <a:lnTo>
                  <a:pt x="94789" y="78194"/>
                </a:lnTo>
                <a:lnTo>
                  <a:pt x="129441" y="64598"/>
                </a:lnTo>
                <a:lnTo>
                  <a:pt x="170877" y="49666"/>
                </a:lnTo>
                <a:lnTo>
                  <a:pt x="239861" y="25193"/>
                </a:lnTo>
                <a:lnTo>
                  <a:pt x="262777" y="16796"/>
                </a:lnTo>
                <a:lnTo>
                  <a:pt x="279960" y="11197"/>
                </a:lnTo>
                <a:lnTo>
                  <a:pt x="293320" y="7465"/>
                </a:lnTo>
                <a:lnTo>
                  <a:pt x="304132" y="4977"/>
                </a:lnTo>
                <a:lnTo>
                  <a:pt x="314197" y="3318"/>
                </a:lnTo>
                <a:lnTo>
                  <a:pt x="323765" y="2212"/>
                </a:lnTo>
                <a:lnTo>
                  <a:pt x="333001" y="1474"/>
                </a:lnTo>
                <a:lnTo>
                  <a:pt x="341063" y="983"/>
                </a:lnTo>
                <a:lnTo>
                  <a:pt x="348342" y="656"/>
                </a:lnTo>
                <a:lnTo>
                  <a:pt x="40290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1"/>
          <p:cNvSpPr/>
          <p:nvPr/>
        </p:nvSpPr>
        <p:spPr>
          <a:xfrm>
            <a:off x="6269354" y="5726429"/>
            <a:ext cx="25719" cy="514351"/>
          </a:xfrm>
          <a:custGeom>
            <a:avLst/>
            <a:gdLst/>
            <a:ahLst/>
            <a:cxnLst/>
            <a:rect l="0" t="0" r="0" b="0"/>
            <a:pathLst>
              <a:path w="25719" h="514351">
                <a:moveTo>
                  <a:pt x="0" y="0"/>
                </a:moveTo>
                <a:lnTo>
                  <a:pt x="0" y="158738"/>
                </a:lnTo>
                <a:lnTo>
                  <a:pt x="953" y="187741"/>
                </a:lnTo>
                <a:lnTo>
                  <a:pt x="4552" y="247906"/>
                </a:lnTo>
                <a:lnTo>
                  <a:pt x="13670" y="378923"/>
                </a:lnTo>
                <a:lnTo>
                  <a:pt x="15601" y="426538"/>
                </a:lnTo>
                <a:lnTo>
                  <a:pt x="17068" y="444379"/>
                </a:lnTo>
                <a:lnTo>
                  <a:pt x="18999" y="459131"/>
                </a:lnTo>
                <a:lnTo>
                  <a:pt x="21239" y="471822"/>
                </a:lnTo>
                <a:lnTo>
                  <a:pt x="22732" y="481236"/>
                </a:lnTo>
                <a:lnTo>
                  <a:pt x="23727" y="488464"/>
                </a:lnTo>
                <a:lnTo>
                  <a:pt x="25718" y="5143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2"/>
          <p:cNvSpPr/>
          <p:nvPr/>
        </p:nvSpPr>
        <p:spPr>
          <a:xfrm>
            <a:off x="6337934" y="5683690"/>
            <a:ext cx="332238" cy="487860"/>
          </a:xfrm>
          <a:custGeom>
            <a:avLst/>
            <a:gdLst/>
            <a:ahLst/>
            <a:cxnLst/>
            <a:rect l="0" t="0" r="0" b="0"/>
            <a:pathLst>
              <a:path w="332238" h="487860">
                <a:moveTo>
                  <a:pt x="0" y="102747"/>
                </a:moveTo>
                <a:lnTo>
                  <a:pt x="6844" y="90012"/>
                </a:lnTo>
                <a:lnTo>
                  <a:pt x="14623" y="80347"/>
                </a:lnTo>
                <a:lnTo>
                  <a:pt x="22959" y="71451"/>
                </a:lnTo>
                <a:lnTo>
                  <a:pt x="63396" y="30782"/>
                </a:lnTo>
                <a:lnTo>
                  <a:pt x="69886" y="25243"/>
                </a:lnTo>
                <a:lnTo>
                  <a:pt x="76119" y="20598"/>
                </a:lnTo>
                <a:lnTo>
                  <a:pt x="82179" y="16549"/>
                </a:lnTo>
                <a:lnTo>
                  <a:pt x="88123" y="13849"/>
                </a:lnTo>
                <a:lnTo>
                  <a:pt x="93992" y="12049"/>
                </a:lnTo>
                <a:lnTo>
                  <a:pt x="99809" y="10849"/>
                </a:lnTo>
                <a:lnTo>
                  <a:pt x="105592" y="9097"/>
                </a:lnTo>
                <a:lnTo>
                  <a:pt x="111352" y="6976"/>
                </a:lnTo>
                <a:lnTo>
                  <a:pt x="117097" y="4610"/>
                </a:lnTo>
                <a:lnTo>
                  <a:pt x="122832" y="3032"/>
                </a:lnTo>
                <a:lnTo>
                  <a:pt x="128561" y="1980"/>
                </a:lnTo>
                <a:lnTo>
                  <a:pt x="134285" y="1279"/>
                </a:lnTo>
                <a:lnTo>
                  <a:pt x="140006" y="812"/>
                </a:lnTo>
                <a:lnTo>
                  <a:pt x="145725" y="500"/>
                </a:lnTo>
                <a:lnTo>
                  <a:pt x="157160" y="154"/>
                </a:lnTo>
                <a:lnTo>
                  <a:pt x="168592" y="0"/>
                </a:lnTo>
                <a:lnTo>
                  <a:pt x="173355" y="911"/>
                </a:lnTo>
                <a:lnTo>
                  <a:pt x="181187" y="4464"/>
                </a:lnTo>
                <a:lnTo>
                  <a:pt x="190951" y="11820"/>
                </a:lnTo>
                <a:lnTo>
                  <a:pt x="199877" y="20032"/>
                </a:lnTo>
                <a:lnTo>
                  <a:pt x="201831" y="24743"/>
                </a:lnTo>
                <a:lnTo>
                  <a:pt x="204003" y="37599"/>
                </a:lnTo>
                <a:lnTo>
                  <a:pt x="204968" y="52837"/>
                </a:lnTo>
                <a:lnTo>
                  <a:pt x="205226" y="60901"/>
                </a:lnTo>
                <a:lnTo>
                  <a:pt x="200635" y="75803"/>
                </a:lnTo>
                <a:lnTo>
                  <a:pt x="192812" y="95261"/>
                </a:lnTo>
                <a:lnTo>
                  <a:pt x="182834" y="117759"/>
                </a:lnTo>
                <a:lnTo>
                  <a:pt x="170467" y="141330"/>
                </a:lnTo>
                <a:lnTo>
                  <a:pt x="156507" y="165617"/>
                </a:lnTo>
                <a:lnTo>
                  <a:pt x="141486" y="190380"/>
                </a:lnTo>
                <a:lnTo>
                  <a:pt x="129566" y="207842"/>
                </a:lnTo>
                <a:lnTo>
                  <a:pt x="119716" y="220435"/>
                </a:lnTo>
                <a:lnTo>
                  <a:pt x="99319" y="242940"/>
                </a:lnTo>
                <a:lnTo>
                  <a:pt x="96693" y="244787"/>
                </a:lnTo>
                <a:lnTo>
                  <a:pt x="91235" y="246838"/>
                </a:lnTo>
                <a:lnTo>
                  <a:pt x="82807" y="247994"/>
                </a:lnTo>
                <a:lnTo>
                  <a:pt x="81875" y="247203"/>
                </a:lnTo>
                <a:lnTo>
                  <a:pt x="82206" y="245724"/>
                </a:lnTo>
                <a:lnTo>
                  <a:pt x="85114" y="241540"/>
                </a:lnTo>
                <a:lnTo>
                  <a:pt x="94742" y="231093"/>
                </a:lnTo>
                <a:lnTo>
                  <a:pt x="102115" y="222655"/>
                </a:lnTo>
                <a:lnTo>
                  <a:pt x="114917" y="206204"/>
                </a:lnTo>
                <a:lnTo>
                  <a:pt x="122332" y="199341"/>
                </a:lnTo>
                <a:lnTo>
                  <a:pt x="130132" y="193813"/>
                </a:lnTo>
                <a:lnTo>
                  <a:pt x="138190" y="189175"/>
                </a:lnTo>
                <a:lnTo>
                  <a:pt x="152223" y="181483"/>
                </a:lnTo>
                <a:lnTo>
                  <a:pt x="170833" y="171796"/>
                </a:lnTo>
                <a:lnTo>
                  <a:pt x="176754" y="168782"/>
                </a:lnTo>
                <a:lnTo>
                  <a:pt x="182606" y="166773"/>
                </a:lnTo>
                <a:lnTo>
                  <a:pt x="188413" y="165433"/>
                </a:lnTo>
                <a:lnTo>
                  <a:pt x="194188" y="164541"/>
                </a:lnTo>
                <a:lnTo>
                  <a:pt x="200897" y="163946"/>
                </a:lnTo>
                <a:lnTo>
                  <a:pt x="208226" y="163548"/>
                </a:lnTo>
                <a:lnTo>
                  <a:pt x="223038" y="163107"/>
                </a:lnTo>
                <a:lnTo>
                  <a:pt x="253962" y="162801"/>
                </a:lnTo>
                <a:lnTo>
                  <a:pt x="259796" y="163738"/>
                </a:lnTo>
                <a:lnTo>
                  <a:pt x="265590" y="165315"/>
                </a:lnTo>
                <a:lnTo>
                  <a:pt x="271357" y="167319"/>
                </a:lnTo>
                <a:lnTo>
                  <a:pt x="277107" y="169608"/>
                </a:lnTo>
                <a:lnTo>
                  <a:pt x="282847" y="172086"/>
                </a:lnTo>
                <a:lnTo>
                  <a:pt x="288577" y="174691"/>
                </a:lnTo>
                <a:lnTo>
                  <a:pt x="297485" y="180124"/>
                </a:lnTo>
                <a:lnTo>
                  <a:pt x="305571" y="186667"/>
                </a:lnTo>
                <a:lnTo>
                  <a:pt x="315514" y="195925"/>
                </a:lnTo>
                <a:lnTo>
                  <a:pt x="323743" y="206390"/>
                </a:lnTo>
                <a:lnTo>
                  <a:pt x="327272" y="211847"/>
                </a:lnTo>
                <a:lnTo>
                  <a:pt x="331193" y="225531"/>
                </a:lnTo>
                <a:lnTo>
                  <a:pt x="332237" y="233181"/>
                </a:lnTo>
                <a:lnTo>
                  <a:pt x="331982" y="243996"/>
                </a:lnTo>
                <a:lnTo>
                  <a:pt x="330859" y="256920"/>
                </a:lnTo>
                <a:lnTo>
                  <a:pt x="329158" y="271251"/>
                </a:lnTo>
                <a:lnTo>
                  <a:pt x="327071" y="283663"/>
                </a:lnTo>
                <a:lnTo>
                  <a:pt x="324728" y="294795"/>
                </a:lnTo>
                <a:lnTo>
                  <a:pt x="322212" y="305074"/>
                </a:lnTo>
                <a:lnTo>
                  <a:pt x="319584" y="314784"/>
                </a:lnTo>
                <a:lnTo>
                  <a:pt x="314123" y="333194"/>
                </a:lnTo>
                <a:lnTo>
                  <a:pt x="310380" y="344008"/>
                </a:lnTo>
                <a:lnTo>
                  <a:pt x="301142" y="368724"/>
                </a:lnTo>
                <a:lnTo>
                  <a:pt x="296012" y="379125"/>
                </a:lnTo>
                <a:lnTo>
                  <a:pt x="290686" y="387964"/>
                </a:lnTo>
                <a:lnTo>
                  <a:pt x="285231" y="395762"/>
                </a:lnTo>
                <a:lnTo>
                  <a:pt x="279689" y="402865"/>
                </a:lnTo>
                <a:lnTo>
                  <a:pt x="274090" y="409506"/>
                </a:lnTo>
                <a:lnTo>
                  <a:pt x="268452" y="415838"/>
                </a:lnTo>
                <a:lnTo>
                  <a:pt x="257107" y="427954"/>
                </a:lnTo>
                <a:lnTo>
                  <a:pt x="251414" y="433852"/>
                </a:lnTo>
                <a:lnTo>
                  <a:pt x="243810" y="439688"/>
                </a:lnTo>
                <a:lnTo>
                  <a:pt x="234930" y="445485"/>
                </a:lnTo>
                <a:lnTo>
                  <a:pt x="225201" y="451254"/>
                </a:lnTo>
                <a:lnTo>
                  <a:pt x="214904" y="457005"/>
                </a:lnTo>
                <a:lnTo>
                  <a:pt x="193303" y="468475"/>
                </a:lnTo>
                <a:lnTo>
                  <a:pt x="182209" y="473248"/>
                </a:lnTo>
                <a:lnTo>
                  <a:pt x="171003" y="477383"/>
                </a:lnTo>
                <a:lnTo>
                  <a:pt x="159722" y="481092"/>
                </a:lnTo>
                <a:lnTo>
                  <a:pt x="150297" y="483564"/>
                </a:lnTo>
                <a:lnTo>
                  <a:pt x="142108" y="485213"/>
                </a:lnTo>
                <a:lnTo>
                  <a:pt x="134744" y="486312"/>
                </a:lnTo>
                <a:lnTo>
                  <a:pt x="126024" y="487044"/>
                </a:lnTo>
                <a:lnTo>
                  <a:pt x="116402" y="487533"/>
                </a:lnTo>
                <a:lnTo>
                  <a:pt x="106176" y="487859"/>
                </a:lnTo>
                <a:lnTo>
                  <a:pt x="97454" y="487123"/>
                </a:lnTo>
                <a:lnTo>
                  <a:pt x="89735" y="485681"/>
                </a:lnTo>
                <a:lnTo>
                  <a:pt x="82684" y="483766"/>
                </a:lnTo>
                <a:lnTo>
                  <a:pt x="72308" y="481639"/>
                </a:lnTo>
                <a:lnTo>
                  <a:pt x="68209" y="481072"/>
                </a:lnTo>
                <a:lnTo>
                  <a:pt x="64522" y="479741"/>
                </a:lnTo>
                <a:lnTo>
                  <a:pt x="54784" y="474270"/>
                </a:lnTo>
                <a:lnTo>
                  <a:pt x="48796" y="472656"/>
                </a:lnTo>
                <a:lnTo>
                  <a:pt x="46818" y="471273"/>
                </a:lnTo>
                <a:lnTo>
                  <a:pt x="45500" y="469399"/>
                </a:lnTo>
                <a:lnTo>
                  <a:pt x="42863" y="4627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3"/>
          <p:cNvSpPr/>
          <p:nvPr/>
        </p:nvSpPr>
        <p:spPr>
          <a:xfrm>
            <a:off x="5052542" y="5495788"/>
            <a:ext cx="1901693" cy="941713"/>
          </a:xfrm>
          <a:custGeom>
            <a:avLst/>
            <a:gdLst/>
            <a:ahLst/>
            <a:cxnLst/>
            <a:rect l="0" t="0" r="0" b="0"/>
            <a:pathLst>
              <a:path w="1901693" h="941713">
                <a:moveTo>
                  <a:pt x="1782598" y="93482"/>
                </a:moveTo>
                <a:lnTo>
                  <a:pt x="1751235" y="81699"/>
                </a:lnTo>
                <a:lnTo>
                  <a:pt x="1708493" y="74856"/>
                </a:lnTo>
                <a:lnTo>
                  <a:pt x="1665073" y="67326"/>
                </a:lnTo>
                <a:lnTo>
                  <a:pt x="1617191" y="53419"/>
                </a:lnTo>
                <a:lnTo>
                  <a:pt x="1566901" y="42029"/>
                </a:lnTo>
                <a:lnTo>
                  <a:pt x="1509250" y="25529"/>
                </a:lnTo>
                <a:lnTo>
                  <a:pt x="1452512" y="13116"/>
                </a:lnTo>
                <a:lnTo>
                  <a:pt x="1393958" y="5376"/>
                </a:lnTo>
                <a:lnTo>
                  <a:pt x="1359675" y="3312"/>
                </a:lnTo>
                <a:lnTo>
                  <a:pt x="1290784" y="1019"/>
                </a:lnTo>
                <a:lnTo>
                  <a:pt x="1231591" y="0"/>
                </a:lnTo>
                <a:lnTo>
                  <a:pt x="1143688" y="2086"/>
                </a:lnTo>
                <a:lnTo>
                  <a:pt x="1090911" y="3977"/>
                </a:lnTo>
                <a:lnTo>
                  <a:pt x="1040486" y="7142"/>
                </a:lnTo>
                <a:lnTo>
                  <a:pt x="826469" y="26738"/>
                </a:lnTo>
                <a:lnTo>
                  <a:pt x="773703" y="33746"/>
                </a:lnTo>
                <a:lnTo>
                  <a:pt x="638875" y="54232"/>
                </a:lnTo>
                <a:lnTo>
                  <a:pt x="549741" y="69052"/>
                </a:lnTo>
                <a:lnTo>
                  <a:pt x="487901" y="80719"/>
                </a:lnTo>
                <a:lnTo>
                  <a:pt x="415967" y="95430"/>
                </a:lnTo>
                <a:lnTo>
                  <a:pt x="357326" y="111492"/>
                </a:lnTo>
                <a:lnTo>
                  <a:pt x="311896" y="126251"/>
                </a:lnTo>
                <a:lnTo>
                  <a:pt x="243619" y="146821"/>
                </a:lnTo>
                <a:lnTo>
                  <a:pt x="206062" y="165860"/>
                </a:lnTo>
                <a:lnTo>
                  <a:pt x="162501" y="193618"/>
                </a:lnTo>
                <a:lnTo>
                  <a:pt x="136709" y="215227"/>
                </a:lnTo>
                <a:lnTo>
                  <a:pt x="115520" y="239727"/>
                </a:lnTo>
                <a:lnTo>
                  <a:pt x="92626" y="265084"/>
                </a:lnTo>
                <a:lnTo>
                  <a:pt x="81222" y="282144"/>
                </a:lnTo>
                <a:lnTo>
                  <a:pt x="71073" y="299252"/>
                </a:lnTo>
                <a:lnTo>
                  <a:pt x="51199" y="324948"/>
                </a:lnTo>
                <a:lnTo>
                  <a:pt x="42172" y="342088"/>
                </a:lnTo>
                <a:lnTo>
                  <a:pt x="18082" y="390557"/>
                </a:lnTo>
                <a:lnTo>
                  <a:pt x="7769" y="418873"/>
                </a:lnTo>
                <a:lnTo>
                  <a:pt x="3185" y="441935"/>
                </a:lnTo>
                <a:lnTo>
                  <a:pt x="1147" y="464885"/>
                </a:lnTo>
                <a:lnTo>
                  <a:pt x="604" y="479196"/>
                </a:lnTo>
                <a:lnTo>
                  <a:pt x="0" y="512878"/>
                </a:lnTo>
                <a:lnTo>
                  <a:pt x="2272" y="537373"/>
                </a:lnTo>
                <a:lnTo>
                  <a:pt x="8362" y="562229"/>
                </a:lnTo>
                <a:lnTo>
                  <a:pt x="25951" y="623107"/>
                </a:lnTo>
                <a:lnTo>
                  <a:pt x="34443" y="650815"/>
                </a:lnTo>
                <a:lnTo>
                  <a:pt x="43932" y="677735"/>
                </a:lnTo>
                <a:lnTo>
                  <a:pt x="54500" y="703670"/>
                </a:lnTo>
                <a:lnTo>
                  <a:pt x="71159" y="736241"/>
                </a:lnTo>
                <a:lnTo>
                  <a:pt x="82476" y="761740"/>
                </a:lnTo>
                <a:lnTo>
                  <a:pt x="91316" y="783868"/>
                </a:lnTo>
                <a:lnTo>
                  <a:pt x="99372" y="802275"/>
                </a:lnTo>
                <a:lnTo>
                  <a:pt x="109302" y="816806"/>
                </a:lnTo>
                <a:lnTo>
                  <a:pt x="134704" y="840248"/>
                </a:lnTo>
                <a:lnTo>
                  <a:pt x="165710" y="866168"/>
                </a:lnTo>
                <a:lnTo>
                  <a:pt x="212416" y="895154"/>
                </a:lnTo>
                <a:lnTo>
                  <a:pt x="252781" y="915214"/>
                </a:lnTo>
                <a:lnTo>
                  <a:pt x="282577" y="925421"/>
                </a:lnTo>
                <a:lnTo>
                  <a:pt x="337829" y="934514"/>
                </a:lnTo>
                <a:lnTo>
                  <a:pt x="389559" y="940649"/>
                </a:lnTo>
                <a:lnTo>
                  <a:pt x="436502" y="941712"/>
                </a:lnTo>
                <a:lnTo>
                  <a:pt x="488690" y="939421"/>
                </a:lnTo>
                <a:lnTo>
                  <a:pt x="544588" y="936179"/>
                </a:lnTo>
                <a:lnTo>
                  <a:pt x="598429" y="934355"/>
                </a:lnTo>
                <a:lnTo>
                  <a:pt x="656266" y="931199"/>
                </a:lnTo>
                <a:lnTo>
                  <a:pt x="704662" y="926236"/>
                </a:lnTo>
                <a:lnTo>
                  <a:pt x="757754" y="919364"/>
                </a:lnTo>
                <a:lnTo>
                  <a:pt x="814102" y="917019"/>
                </a:lnTo>
                <a:lnTo>
                  <a:pt x="871094" y="912004"/>
                </a:lnTo>
                <a:lnTo>
                  <a:pt x="913929" y="909095"/>
                </a:lnTo>
                <a:lnTo>
                  <a:pt x="997741" y="908232"/>
                </a:lnTo>
                <a:lnTo>
                  <a:pt x="1032665" y="909064"/>
                </a:lnTo>
                <a:lnTo>
                  <a:pt x="1182908" y="915282"/>
                </a:lnTo>
                <a:lnTo>
                  <a:pt x="1235554" y="920649"/>
                </a:lnTo>
                <a:lnTo>
                  <a:pt x="1290117" y="925104"/>
                </a:lnTo>
                <a:lnTo>
                  <a:pt x="1343229" y="931629"/>
                </a:lnTo>
                <a:lnTo>
                  <a:pt x="1402264" y="933329"/>
                </a:lnTo>
                <a:lnTo>
                  <a:pt x="1493979" y="933577"/>
                </a:lnTo>
                <a:lnTo>
                  <a:pt x="1543518" y="925789"/>
                </a:lnTo>
                <a:lnTo>
                  <a:pt x="1599469" y="912120"/>
                </a:lnTo>
                <a:lnTo>
                  <a:pt x="1650232" y="896958"/>
                </a:lnTo>
                <a:lnTo>
                  <a:pt x="1684641" y="885057"/>
                </a:lnTo>
                <a:lnTo>
                  <a:pt x="1730681" y="858922"/>
                </a:lnTo>
                <a:lnTo>
                  <a:pt x="1771422" y="830668"/>
                </a:lnTo>
                <a:lnTo>
                  <a:pt x="1784298" y="818313"/>
                </a:lnTo>
                <a:lnTo>
                  <a:pt x="1802257" y="795291"/>
                </a:lnTo>
                <a:lnTo>
                  <a:pt x="1819643" y="770373"/>
                </a:lnTo>
                <a:lnTo>
                  <a:pt x="1835908" y="745844"/>
                </a:lnTo>
                <a:lnTo>
                  <a:pt x="1849087" y="721326"/>
                </a:lnTo>
                <a:lnTo>
                  <a:pt x="1862631" y="691294"/>
                </a:lnTo>
                <a:lnTo>
                  <a:pt x="1873095" y="665881"/>
                </a:lnTo>
                <a:lnTo>
                  <a:pt x="1881874" y="636489"/>
                </a:lnTo>
                <a:lnTo>
                  <a:pt x="1886882" y="612649"/>
                </a:lnTo>
                <a:lnTo>
                  <a:pt x="1892125" y="585326"/>
                </a:lnTo>
                <a:lnTo>
                  <a:pt x="1895621" y="556633"/>
                </a:lnTo>
                <a:lnTo>
                  <a:pt x="1897952" y="527026"/>
                </a:lnTo>
                <a:lnTo>
                  <a:pt x="1900541" y="472858"/>
                </a:lnTo>
                <a:lnTo>
                  <a:pt x="1901692" y="436084"/>
                </a:lnTo>
                <a:lnTo>
                  <a:pt x="1900094" y="413323"/>
                </a:lnTo>
                <a:lnTo>
                  <a:pt x="1897123" y="386719"/>
                </a:lnTo>
                <a:lnTo>
                  <a:pt x="1893238" y="357553"/>
                </a:lnTo>
                <a:lnTo>
                  <a:pt x="1887790" y="324774"/>
                </a:lnTo>
                <a:lnTo>
                  <a:pt x="1874118" y="252793"/>
                </a:lnTo>
                <a:lnTo>
                  <a:pt x="1868376" y="225407"/>
                </a:lnTo>
                <a:lnTo>
                  <a:pt x="1863596" y="204292"/>
                </a:lnTo>
                <a:lnTo>
                  <a:pt x="1859456" y="187358"/>
                </a:lnTo>
                <a:lnTo>
                  <a:pt x="1852317" y="163462"/>
                </a:lnTo>
                <a:lnTo>
                  <a:pt x="1842943" y="139299"/>
                </a:lnTo>
                <a:lnTo>
                  <a:pt x="1837040" y="127180"/>
                </a:lnTo>
                <a:lnTo>
                  <a:pt x="1831242" y="118619"/>
                </a:lnTo>
                <a:lnTo>
                  <a:pt x="1822949" y="111639"/>
                </a:lnTo>
                <a:lnTo>
                  <a:pt x="1813867" y="106314"/>
                </a:lnTo>
                <a:lnTo>
                  <a:pt x="1806655" y="103947"/>
                </a:lnTo>
                <a:lnTo>
                  <a:pt x="1747732" y="102103"/>
                </a:lnTo>
                <a:lnTo>
                  <a:pt x="1733003" y="102069"/>
                </a:lnTo>
                <a:lnTo>
                  <a:pt x="1722138" y="104601"/>
                </a:lnTo>
                <a:lnTo>
                  <a:pt x="1705445" y="1106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"/>
            <a:ext cx="8961120" cy="6875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15</Words>
  <Application>Microsoft Office PowerPoint</Application>
  <PresentationFormat>On-screen Show (4:3)</PresentationFormat>
  <Paragraphs>10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Review of 3.2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Ameena</dc:creator>
  <cp:lastModifiedBy>Ameena</cp:lastModifiedBy>
  <cp:revision>10</cp:revision>
  <dcterms:created xsi:type="dcterms:W3CDTF">2009-09-24T15:51:53Z</dcterms:created>
  <dcterms:modified xsi:type="dcterms:W3CDTF">2009-09-24T17:26:14Z</dcterms:modified>
</cp:coreProperties>
</file>